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66" r:id="rId2"/>
    <p:sldId id="267" r:id="rId3"/>
    <p:sldId id="268" r:id="rId4"/>
    <p:sldId id="256" r:id="rId5"/>
    <p:sldId id="269" r:id="rId6"/>
    <p:sldId id="274" r:id="rId7"/>
    <p:sldId id="264" r:id="rId8"/>
    <p:sldId id="273" r:id="rId9"/>
    <p:sldId id="272" r:id="rId10"/>
    <p:sldId id="270" r:id="rId11"/>
    <p:sldId id="260" r:id="rId12"/>
    <p:sldId id="271" r:id="rId13"/>
    <p:sldId id="25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84140-6FEB-48EE-A8C7-8C61AF40D630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6EDA2-2B57-4606-A824-9CBF7292C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72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6EDA2-2B57-4606-A824-9CBF7292C4A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147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C3AD5B6-EA5D-440D-8092-9C4CFA16A4A2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F32FE7-DE1E-45E1-A47A-30B74CE006D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62"/>
            <a:ext cx="9144000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7 а\Screenshot_20201027_080849_com.google.android.youtube.jp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1539" r="8653" b="28097"/>
          <a:stretch/>
        </p:blipFill>
        <p:spPr bwMode="auto">
          <a:xfrm>
            <a:off x="792000" y="1692000"/>
            <a:ext cx="7560840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5375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Березовское муниципальное автономное общеобразовательное учреждение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«Средняя общеобразовательная школа №1 имени Героя Советского Союза Неустроева С.А.»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67409" y="5172334"/>
            <a:ext cx="92796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/>
              <a:t>«Мы дружбою нашей сильны!»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6603864"/>
      </p:ext>
    </p:extLst>
  </p:cSld>
  <p:clrMapOvr>
    <a:masterClrMapping/>
  </p:clrMapOvr>
  <p:transition spd="slow" advTm="4444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62"/>
            <a:ext cx="9182997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991" y="-7253"/>
            <a:ext cx="54020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Мы считаем, что, каждый ребенок имеет право на имя, фамилию, национальность!!! В Конвенции ООН о правах ребенка, написано о том, что все дети, независимо от цвета кожи, языка, религии, пола имеют равные права, в нашем классе не нарушена. </a:t>
            </a:r>
          </a:p>
        </p:txBody>
      </p:sp>
      <p:pic>
        <p:nvPicPr>
          <p:cNvPr id="4" name="Picture 2" descr="https://ds05.infourok.ru/uploads/ex/07a6/0009b81d-61d3abff/img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6" t="6013" r="9087" b="2960"/>
          <a:stretch/>
        </p:blipFill>
        <p:spPr bwMode="auto">
          <a:xfrm rot="378513">
            <a:off x="5137208" y="607848"/>
            <a:ext cx="3680081" cy="48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673112"/>
      </p:ext>
    </p:extLst>
  </p:cSld>
  <p:clrMapOvr>
    <a:masterClrMapping/>
  </p:clrMapOvr>
  <p:transition spd="slow" advTm="9748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62"/>
            <a:ext cx="9182997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7 а\Screenshot_20201027_080849_com.google.android.youtube.jp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636" r="8292" b="985"/>
          <a:stretch/>
        </p:blipFill>
        <p:spPr bwMode="auto">
          <a:xfrm>
            <a:off x="251520" y="332656"/>
            <a:ext cx="8640960" cy="617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784773"/>
      </p:ext>
    </p:extLst>
  </p:cSld>
  <p:clrMapOvr>
    <a:masterClrMapping/>
  </p:clrMapOvr>
  <p:transition spd="slow" advTm="4528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14988"/>
            <a:ext cx="4824536" cy="5904656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3200" dirty="0"/>
          </a:p>
        </p:txBody>
      </p:sp>
      <p:pic>
        <p:nvPicPr>
          <p:cNvPr id="4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62"/>
            <a:ext cx="9182997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"/>
          <a:stretch/>
        </p:blipFill>
        <p:spPr bwMode="auto">
          <a:xfrm>
            <a:off x="179512" y="188640"/>
            <a:ext cx="871296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647169"/>
      </p:ext>
    </p:extLst>
  </p:cSld>
  <p:clrMapOvr>
    <a:masterClrMapping/>
  </p:clrMapOvr>
  <p:transition spd="slow" advTm="5164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8739" y="5589240"/>
            <a:ext cx="2258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7 «А» </a:t>
            </a:r>
            <a:endParaRPr lang="ru-RU" sz="5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88641"/>
            <a:ext cx="144016" cy="15635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 </a:t>
            </a:r>
          </a:p>
        </p:txBody>
      </p:sp>
      <p:pic>
        <p:nvPicPr>
          <p:cNvPr id="6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84" y="0"/>
            <a:ext cx="9182997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4.infourok.ru/uploads/ex/0d5b/001137e2-700365f4/640/img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9" y="1340768"/>
            <a:ext cx="5228529" cy="390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36319"/>
            <a:ext cx="82089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Над презентацией работали: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Вебер Варвара и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Холматова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Мадина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2281" y="5771080"/>
            <a:ext cx="651171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 руководитель :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Турышева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Татьяна Викторовна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6537750"/>
      </p:ext>
    </p:extLst>
  </p:cSld>
  <p:clrMapOvr>
    <a:masterClrMapping/>
  </p:clrMapOvr>
  <p:transition spd="slow" advTm="6637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" y="-18362"/>
            <a:ext cx="9144000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7 а\IMG_20201022_1210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4330" r="8352" b="4330"/>
          <a:stretch/>
        </p:blipFill>
        <p:spPr bwMode="auto">
          <a:xfrm rot="16200000">
            <a:off x="1486374" y="-533135"/>
            <a:ext cx="4299046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6501" y="4293096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Любим вместе собираться,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Что-то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 классом обсудить,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Любим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мы соревноваться,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Любим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вместе чай попить.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378">
            <a:off x="6023328" y="1119339"/>
            <a:ext cx="2903553" cy="298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1\Desktop\7 а\Screenshot_20201027_080842_com.google.android.youtub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-1133" r="9801"/>
          <a:stretch/>
        </p:blipFill>
        <p:spPr bwMode="auto">
          <a:xfrm>
            <a:off x="6012160" y="3903260"/>
            <a:ext cx="3024336" cy="26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532830"/>
      </p:ext>
    </p:extLst>
  </p:cSld>
  <p:clrMapOvr>
    <a:masterClrMapping/>
  </p:clrMapOvr>
  <p:transition spd="slow" advTm="6347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9"/>
            <a:ext cx="9144000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749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 экскурсии мы ездим,</a:t>
            </a:r>
          </a:p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Мы без дела не сидим.</a:t>
            </a:r>
          </a:p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В общем, всё у нас отлично,</a:t>
            </a:r>
          </a:p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Откровенно говорим!!! </a:t>
            </a:r>
          </a:p>
        </p:txBody>
      </p:sp>
      <p:pic>
        <p:nvPicPr>
          <p:cNvPr id="4" name="Picture 3" descr="C:\Users\1\Desktop\7 а\IMG-20200129-WA0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7609"/>
            <a:ext cx="2592288" cy="37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3019033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59958"/>
            <a:ext cx="2160240" cy="31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75" y="3886128"/>
            <a:ext cx="1994913" cy="270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25">
            <a:off x="6411819" y="3588595"/>
            <a:ext cx="2369033" cy="301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803499"/>
      </p:ext>
    </p:extLst>
  </p:cSld>
  <p:clrMapOvr>
    <a:masterClrMapping/>
  </p:clrMapOvr>
  <p:transition spd="slow" advTm="812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268760"/>
            <a:ext cx="7175351" cy="1793167"/>
          </a:xfrm>
        </p:spPr>
        <p:txBody>
          <a:bodyPr/>
          <a:lstStyle/>
          <a:p>
            <a:endParaRPr lang="ru-RU" sz="3600" dirty="0"/>
          </a:p>
        </p:txBody>
      </p:sp>
      <p:pic>
        <p:nvPicPr>
          <p:cNvPr id="5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62"/>
            <a:ext cx="9182997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3749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Классный наш руководитель </a:t>
            </a:r>
          </a:p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И демон наш, и наш хранитель! </a:t>
            </a:r>
          </a:p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Нас за шалости бранит,</a:t>
            </a:r>
          </a:p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От невзгод всегда хранит!</a:t>
            </a:r>
          </a:p>
        </p:txBody>
      </p:sp>
      <p:pic>
        <p:nvPicPr>
          <p:cNvPr id="7" name="Picture 5" descr="C:\Users\1\Desktop\7 а\IMG_20200901_1820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2" b="22082"/>
          <a:stretch/>
        </p:blipFill>
        <p:spPr bwMode="auto">
          <a:xfrm rot="658431">
            <a:off x="5672270" y="1573561"/>
            <a:ext cx="3141055" cy="38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2606" r="8327" b="-1391"/>
          <a:stretch/>
        </p:blipFill>
        <p:spPr bwMode="auto">
          <a:xfrm>
            <a:off x="539552" y="2852936"/>
            <a:ext cx="5046915" cy="333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7271"/>
      </p:ext>
    </p:extLst>
  </p:cSld>
  <p:clrMapOvr>
    <a:masterClrMapping/>
  </p:clrMapOvr>
  <p:transition spd="slow" advTm="9906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" y="0"/>
            <a:ext cx="9182997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3" y="0"/>
            <a:ext cx="8784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 нас самые интересные классные часы, какие только можно представить!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1\Desktop\7 а\IMG-20201023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94" y="1628800"/>
            <a:ext cx="5368598" cy="441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526733"/>
            <a:ext cx="324036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5143">
            <a:off x="782743" y="1371234"/>
            <a:ext cx="2775991" cy="318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668879"/>
      </p:ext>
    </p:extLst>
  </p:cSld>
  <p:clrMapOvr>
    <a:masterClrMapping/>
  </p:clrMapOvr>
  <p:transition spd="slow" advTm="8127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14988"/>
            <a:ext cx="4824536" cy="5904656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3200" dirty="0"/>
          </a:p>
        </p:txBody>
      </p:sp>
      <p:pic>
        <p:nvPicPr>
          <p:cNvPr id="4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1" y="10164"/>
            <a:ext cx="9182997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Дружба настоящая в 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   школе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начинается... 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Школьная дружба 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    самая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крепкая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180">
            <a:off x="6428581" y="1114439"/>
            <a:ext cx="226035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497">
            <a:off x="317769" y="2236204"/>
            <a:ext cx="2764950" cy="331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36036"/>
            <a:ext cx="3960440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647169"/>
      </p:ext>
    </p:extLst>
  </p:cSld>
  <p:clrMapOvr>
    <a:masterClrMapping/>
  </p:clrMapOvr>
  <p:transition spd="slow" advTm="8976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14988"/>
            <a:ext cx="4824536" cy="5904656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3200" dirty="0"/>
          </a:p>
        </p:txBody>
      </p:sp>
      <p:pic>
        <p:nvPicPr>
          <p:cNvPr id="4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62"/>
            <a:ext cx="9182997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64807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нашем классе, дети семи национальностей, шесть из них, не имеют Российского гражданства. </a:t>
            </a:r>
          </a:p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Это не мешает нам дружить, проводить время вместе, участвовать в школьных и городских мероприятиях.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722">
            <a:off x="5813556" y="1183667"/>
            <a:ext cx="3199038" cy="244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1859024" cy="335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879140"/>
      </p:ext>
    </p:extLst>
  </p:cSld>
  <p:clrMapOvr>
    <a:masterClrMapping/>
  </p:clrMapOvr>
  <p:transition spd="slow" advTm="11209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14988"/>
            <a:ext cx="4824536" cy="5904656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3200" dirty="0"/>
          </a:p>
        </p:txBody>
      </p:sp>
      <p:pic>
        <p:nvPicPr>
          <p:cNvPr id="4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62"/>
            <a:ext cx="9182997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0" y="1412776"/>
            <a:ext cx="311296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77468"/>
            <a:ext cx="698726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Наций много в нашем классе, Есть татары и  киргизы,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узбеки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русские, таджики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азейборджанцы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казахи! 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Нам не важно, кто откуда,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Цвет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волос, разрезы глаз, 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Понимаем мы друг друга,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Независимо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от рас.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их имена: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Адулатхон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Мехрубон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Аэлима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Сабрина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Мадина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Ринат,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Аселья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647169"/>
      </p:ext>
    </p:extLst>
  </p:cSld>
  <p:clrMapOvr>
    <a:masterClrMapping/>
  </p:clrMapOvr>
  <p:transition spd="slow" advTm="23744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14988"/>
            <a:ext cx="4824536" cy="5904656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3200" dirty="0"/>
          </a:p>
        </p:txBody>
      </p:sp>
      <p:pic>
        <p:nvPicPr>
          <p:cNvPr id="4" name="Picture 2" descr="https://avatars.mds.yandex.net/get-pdb/2108309/732e3418-2a59-4ef4-98a0-ab8aa605c26b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" y="0"/>
            <a:ext cx="9182997" cy="68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390" y="-2316"/>
            <a:ext cx="907861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школе можем мы повздорить,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Мысли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могут не срастись.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ругаться нам не стоит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больше нам не спорить.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 нас девиз такой: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Друг за друга мы горой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"!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Новеньких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всегда мы примем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рассорившихся мирим. </a:t>
            </a:r>
          </a:p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84" y="1232568"/>
            <a:ext cx="269060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647169"/>
      </p:ext>
    </p:extLst>
  </p:cSld>
  <p:clrMapOvr>
    <a:masterClrMapping/>
  </p:clrMapOvr>
  <p:transition spd="slow" advTm="13349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262</TotalTime>
  <Words>327</Words>
  <Application>Microsoft Office PowerPoint</Application>
  <PresentationFormat>Экран (4:3)</PresentationFormat>
  <Paragraphs>52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26</cp:revision>
  <dcterms:created xsi:type="dcterms:W3CDTF">2020-10-29T18:16:41Z</dcterms:created>
  <dcterms:modified xsi:type="dcterms:W3CDTF">2020-11-09T18:56:03Z</dcterms:modified>
</cp:coreProperties>
</file>