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60" r:id="rId1"/>
  </p:sldMasterIdLst>
  <p:notesMasterIdLst>
    <p:notesMasterId r:id="rId31"/>
  </p:notesMasterIdLst>
  <p:sldIdLst>
    <p:sldId id="290" r:id="rId2"/>
    <p:sldId id="256" r:id="rId3"/>
    <p:sldId id="257" r:id="rId4"/>
    <p:sldId id="266" r:id="rId5"/>
    <p:sldId id="258" r:id="rId6"/>
    <p:sldId id="267" r:id="rId7"/>
    <p:sldId id="271" r:id="rId8"/>
    <p:sldId id="274" r:id="rId9"/>
    <p:sldId id="272" r:id="rId10"/>
    <p:sldId id="273" r:id="rId11"/>
    <p:sldId id="275" r:id="rId12"/>
    <p:sldId id="276" r:id="rId13"/>
    <p:sldId id="277" r:id="rId14"/>
    <p:sldId id="278" r:id="rId15"/>
    <p:sldId id="279" r:id="rId16"/>
    <p:sldId id="283" r:id="rId17"/>
    <p:sldId id="269" r:id="rId18"/>
    <p:sldId id="287" r:id="rId19"/>
    <p:sldId id="260" r:id="rId20"/>
    <p:sldId id="270" r:id="rId21"/>
    <p:sldId id="280" r:id="rId22"/>
    <p:sldId id="282" r:id="rId23"/>
    <p:sldId id="284" r:id="rId24"/>
    <p:sldId id="285" r:id="rId25"/>
    <p:sldId id="286" r:id="rId26"/>
    <p:sldId id="281" r:id="rId27"/>
    <p:sldId id="261" r:id="rId28"/>
    <p:sldId id="288" r:id="rId29"/>
    <p:sldId id="26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1" autoAdjust="0"/>
    <p:restoredTop sz="94638" autoAdjust="0"/>
  </p:normalViewPr>
  <p:slideViewPr>
    <p:cSldViewPr>
      <p:cViewPr>
        <p:scale>
          <a:sx n="66" d="100"/>
          <a:sy n="66" d="100"/>
        </p:scale>
        <p:origin x="-1536" y="-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9F8AF-1C4A-4030-8304-C02AB036308F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7333A-51CD-4C0C-A98B-40969850B4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333A-51CD-4C0C-A98B-40969850B40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333A-51CD-4C0C-A98B-40969850B40A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333A-51CD-4C0C-A98B-40969850B40A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333A-51CD-4C0C-A98B-40969850B40A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333A-51CD-4C0C-A98B-40969850B40A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333A-51CD-4C0C-A98B-40969850B40A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333A-51CD-4C0C-A98B-40969850B40A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333A-51CD-4C0C-A98B-40969850B40A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333A-51CD-4C0C-A98B-40969850B40A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333A-51CD-4C0C-A98B-40969850B40A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333A-51CD-4C0C-A98B-40969850B40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333A-51CD-4C0C-A98B-40969850B40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333A-51CD-4C0C-A98B-40969850B40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333A-51CD-4C0C-A98B-40969850B40A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333A-51CD-4C0C-A98B-40969850B40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333A-51CD-4C0C-A98B-40969850B40A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333A-51CD-4C0C-A98B-40969850B40A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7333A-51CD-4C0C-A98B-40969850B40A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69F6-9EE2-495F-8CEC-3B8AB49AE989}" type="datetime1">
              <a:rPr lang="ru-RU" smtClean="0"/>
              <a:pPr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0467-A3AD-4168-AD21-F0EB41EAA609}" type="datetime1">
              <a:rPr lang="ru-RU" smtClean="0"/>
              <a:pPr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43E7F-E54C-4347-BD97-5D89A3DC4F81}" type="datetime1">
              <a:rPr lang="ru-RU" smtClean="0"/>
              <a:pPr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9D319-859D-4529-A6FE-8CD46EAD2627}" type="datetime1">
              <a:rPr lang="ru-RU" smtClean="0"/>
              <a:pPr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FA93-693A-4295-B605-6B630BFFDA7E}" type="datetime1">
              <a:rPr lang="ru-RU" smtClean="0"/>
              <a:pPr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662F-D4F4-41C4-A95B-24E15A47C541}" type="datetime1">
              <a:rPr lang="ru-RU" smtClean="0"/>
              <a:pPr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87357-8214-4BDE-B29A-3B9757C7E61E}" type="datetime1">
              <a:rPr lang="ru-RU" smtClean="0"/>
              <a:pPr/>
              <a:t>17.02.2020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BC2FC-DB06-48DA-AEA0-F0CAE950BD5B}" type="datetime1">
              <a:rPr lang="ru-RU" smtClean="0"/>
              <a:pPr/>
              <a:t>17.02.2020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E8E67-EEBA-422D-BF70-CE9E08DD2FD5}" type="datetime1">
              <a:rPr lang="ru-RU" smtClean="0"/>
              <a:pPr/>
              <a:t>17.02.2020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0B2D-37FE-4462-94BF-5C01463F8032}" type="datetime1">
              <a:rPr lang="ru-RU" smtClean="0"/>
              <a:pPr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AA30-B62C-47BF-981C-1BBB41B1AF57}" type="datetime1">
              <a:rPr lang="ru-RU" smtClean="0"/>
              <a:pPr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DF522-C6C1-4457-9AEB-BAC5C461279F}" type="datetime1">
              <a:rPr lang="ru-RU" smtClean="0"/>
              <a:pPr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FC20E-C529-4153-8812-BEFA01FBFBB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5.jpe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13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7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odvignaroda.ru/?" TargetMode="External"/><Relationship Id="rId5" Type="http://schemas.openxmlformats.org/officeDocument/2006/relationships/hyperlink" Target="https://pamyat-naroda.ru/" TargetMode="External"/><Relationship Id="rId4" Type="http://schemas.openxmlformats.org/officeDocument/2006/relationships/hyperlink" Target="https://obd-memorial.ru/html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3" name="Picture 2" descr="https://avatars.mds.yandex.net/get-pdb/1906603/04f5f571-6196-4ae8-a597-df30aba404d3/s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4290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85918" y="2285993"/>
            <a:ext cx="63579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Герои – Ветераны Великой Отечественной Войны моей семьи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29124" y="4143380"/>
            <a:ext cx="45720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Выполнил: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Ученик 4 «А» класса БМАОУ лицей № 3 «Альянс»</a:t>
            </a:r>
          </a:p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Непутин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Иван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Руководитель: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Шишкина Татьяна Эдуардовна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868" y="6215082"/>
            <a:ext cx="1967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Березовский 2020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роэкт Иван 2020\hello_html_117489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42844" y="571480"/>
            <a:ext cx="635798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ПОДВИГ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Товарищ Гущин А.Т. как мастер хлебопечения проявил себя с первых дней пребывания в П.Х.П. Дисциплинированность и исполнительность у товарища Гущина А.Т. поставлена на первое место его службы. За хорошую работу из рядовых пекарей, выдвинут на должность бригадира и с этим вполне справляется. Его бригада перевыполняя нормы выработки, выпекает хлеб с припеком выше установленной нормы, при хорошем качестве.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сам товарищ Гущин, так и его бригада, своим отношением и любовью к делу, являются примером для других.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Товарищ Гущин А.Т. как бригадир и как пекарь полностью оправдывает Правительственную награду медаль </a:t>
            </a: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«За Боевые заслуги»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наградной лист от октября 1943 года.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E:\Все для доклада\Гущин А.Т\Гущин А.Т.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142852"/>
            <a:ext cx="2428892" cy="381199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6848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ГУЩИН  АЛЕКСАНДР ТИМОФЕЕВИЧ</a:t>
            </a:r>
          </a:p>
        </p:txBody>
      </p:sp>
      <p:pic>
        <p:nvPicPr>
          <p:cNvPr id="6" name="Picture 4" descr="C:\Users\admin\Desktop\Проэкт Иван 2020\medzbz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4071942"/>
            <a:ext cx="1676682" cy="2500330"/>
          </a:xfrm>
          <a:prstGeom prst="rect">
            <a:avLst/>
          </a:prstGeom>
          <a:noFill/>
        </p:spPr>
      </p:pic>
      <p:pic>
        <p:nvPicPr>
          <p:cNvPr id="8194" name="Picture 2" descr="C:\Users\admin\Desktop\Проэкт Иван 2020\Орден От войны 1 с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643446"/>
            <a:ext cx="1696591" cy="178990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928794" y="4721662"/>
            <a:ext cx="4860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Орден Отечественной войны </a:t>
            </a:r>
            <a:r>
              <a:rPr lang="en-US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u-RU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степени.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роэкт Иван 2020\img3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8914" name="Picture 2" descr="E:\Все для доклада\Лаптев С.В\1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30" y="117142"/>
            <a:ext cx="1928826" cy="2730812"/>
          </a:xfrm>
          <a:prstGeom prst="rect">
            <a:avLst/>
          </a:prstGeom>
          <a:noFill/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785918" y="0"/>
            <a:ext cx="528641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ЛАПТЕВ  СТЕПАН  ВАСИЛЬЕВИЧ</a:t>
            </a: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1900 – 28.10.1968 гг.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714480" y="642918"/>
            <a:ext cx="5357850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8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Полный Кавалер Ордена Славы</a:t>
            </a: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88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апер 491-го отдельного пулеметно – артиллерийского батальона 106-го стрелкового корпуса 40-й армии 4-го Украинского фронта, рядовой.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88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Лаптев Степан Васильевич, прапрадед со стороны отца моей мамы. Родился в 1900году в деревне Мишкино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Лебяжского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 Кировской области в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728" y="2928933"/>
            <a:ext cx="7715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семье крестьянина. Русский. Образование начальное. Работал в поле, помогал родителям. Участник гражданской войны. В 1930-е годы активно участвовал в создании колхоза в родной деревне. Работал бригадиром, затем счетоводом.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4000504"/>
            <a:ext cx="8429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88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августе 1942 года был призван в Красную Армию. С того же месяца участвовал в боях под Тихвином в составе сибирской дивизии. Был ранен осколком снаряда. После госпиталя прибыл в 491-й отдельный пулеметно-артиллерийский батальон 159-го укрепленного района, 40-й армии, 2-го Украинского фронта. Стал сапером.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42976" y="5143513"/>
            <a:ext cx="8001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88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Рядовой Лаптев в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мая-июне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1944 г в районе 30-40 км восточнее г. Кишинев установил вместе с бойцами 950 батальона противотанковых и противопехотных мин. 27 июня, при подготовке наступления, снял более 20 противотанковых мин противника, сделал проход в инженерных заграждениях.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11</a:t>
            </a:fld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роэкт Иван 2020\img3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E:\Все для доклада\Лаптев С.В\1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117142"/>
            <a:ext cx="1928826" cy="2730812"/>
          </a:xfrm>
          <a:prstGeom prst="rect">
            <a:avLst/>
          </a:prstGeom>
          <a:noFill/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857356" y="642918"/>
            <a:ext cx="5214974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8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Указом Президиума Верховного Совета  СССР от 15 мая 1946 за  исключительное мужество, отвагу и бесстрашие, проявленные на заключительном этапе Великой Отечественной войны в боях с гитлеровскими захватчиками, гвардии рядовой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Лаптев Степан Васильевич награжден орденом Славы 1-й степени (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1170).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Стал </a:t>
            </a: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полным кавалером ордена Славы.</a:t>
            </a:r>
            <a:endParaRPr kumimoji="0" lang="ru-RU" sz="24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43042" y="142852"/>
            <a:ext cx="5429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ЛАПТЕВ  СТЕПАН  ВАСИЛЬЕВИЧ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3571876"/>
            <a:ext cx="1428760" cy="266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Users\admin\Desktop\Проэкт Иван 2020\img3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3429000"/>
            <a:ext cx="3929058" cy="3214710"/>
          </a:xfrm>
          <a:prstGeom prst="rect">
            <a:avLst/>
          </a:prstGeom>
          <a:noFill/>
        </p:spPr>
      </p:pic>
      <p:pic>
        <p:nvPicPr>
          <p:cNvPr id="4099" name="Picture 3" descr="C:\Users\admin\Desktop\Проэкт Иван 2020\Лаптев С.В\1462952729824085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5984" y="3643314"/>
            <a:ext cx="2857520" cy="2928958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роэкт Иван 2020\hello_html_117489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962" name="Picture 2" descr="E:\Все для доклада\Вичужанин А.А\CCI28112019_0002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142852"/>
            <a:ext cx="1812795" cy="267352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7072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ВИЧУЖАНАН  АНДРЕЙ  АЛЕКСЕВИЧ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500043"/>
            <a:ext cx="721520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1906 г.р.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(Мой прапрадед со стороны матери моей мамы)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Звание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Старшина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Должность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Повозочный 823 отдельного батальона связи 381 Стрелковой Ленинградской Краснознаменной дивизии.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Представлен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 правительственной награде – медали 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«За Боевые заслуги».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Призван: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11.1942 года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Калипинский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прибалтийский, Ленинградский и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Белорусский фронт.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Призван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Мишкинскик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РВК, Башкирской АССР с августа 1941 года.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3357562"/>
            <a:ext cx="9144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ПОДВИГ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время службы в 823 отдельном взводе взят с августа 1942 года товарищ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Вичужанин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выполнял обязанности повозочного штабного взвода. Неоднократно под огнем противника доставлял имущество связи для организации передовых узлов связи и боевых линий.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Наряду с честным несением службы повозочного товарищ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Вичужанин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добросовестно несет обязанности ветеринарного фельдшера. Его трудами возвращено в строй до 10 раненных «боевых лошадей».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Достоин правительственной награды медали 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«За Боевые заслуги»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медалью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«За Отвагу».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 своей дивизией прошел всю войну, а победу встретил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Чехословакии, близ города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Соботка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Проэкт Иван 2020\hello_html_117489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E:\Все для доклада\Вичужанин А.А\CCI28112019_0002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142852"/>
            <a:ext cx="1812795" cy="267352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42852"/>
            <a:ext cx="72152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ВИЧУЖАНАН  АНДРЕЙ  АЛЕКСЕВИЧ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642918"/>
            <a:ext cx="130092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 descr="C:\Users\admin\Desktop\Проэкт Иван 2020\medzbz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642918"/>
            <a:ext cx="1628777" cy="2428892"/>
          </a:xfrm>
          <a:prstGeom prst="rect">
            <a:avLst/>
          </a:prstGeom>
          <a:noFill/>
        </p:spPr>
      </p:pic>
      <p:pic>
        <p:nvPicPr>
          <p:cNvPr id="5125" name="Picture 5" descr="C:\Users\admin\Desktop\Проэкт Иван 2020\Вичужанин А.А\filterimage (3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286256"/>
            <a:ext cx="9001156" cy="795130"/>
          </a:xfrm>
          <a:prstGeom prst="rect">
            <a:avLst/>
          </a:prstGeom>
          <a:noFill/>
        </p:spPr>
      </p:pic>
      <p:pic>
        <p:nvPicPr>
          <p:cNvPr id="5126" name="Picture 6" descr="C:\Users\admin\Desktop\Проэкт Иван 2020\Вичужанин А.А\filterimage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36" y="571480"/>
            <a:ext cx="2613825" cy="3525351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роэкт Иван 2020\img3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E:\Все для доклада\Мокрушин П.Ф\CCI02122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142852"/>
            <a:ext cx="1668464" cy="2653877"/>
          </a:xfrm>
          <a:prstGeom prst="rect">
            <a:avLst/>
          </a:prstGeom>
          <a:noFill/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571604" y="0"/>
            <a:ext cx="578647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МОКРУШИН  ПАВЕЛ  ФИЛИППОВИЧ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15.04.1910 – 06.03.1942 гг.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785918" y="785794"/>
            <a:ext cx="557216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93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Прапрадед со стороны матери моей мамы. Родился в Башкирской АССР. Призван 22 июня 1941 года. Попал в плен 9 октября 1941 года. Находился в лагере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Зандбостель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Луккенвальд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городе Альт –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Древитц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Скончался 6 марта 1942 года в лагере для военнопленных в городе Альт –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Древитц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захоронен там же. Воинское звание – солдат (рядовой).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Карточка военнопленного прилагается.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Проэкт Иван 2020\Мокрушин П.Ф\full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3128048"/>
            <a:ext cx="3214710" cy="3552141"/>
          </a:xfrm>
          <a:prstGeom prst="rect">
            <a:avLst/>
          </a:prstGeom>
          <a:noFill/>
        </p:spPr>
      </p:pic>
      <p:pic>
        <p:nvPicPr>
          <p:cNvPr id="2051" name="Picture 3" descr="C:\Users\admin\Desktop\Проэкт Иван 2020\Мокрушин П.Ф\fullimag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3143248"/>
            <a:ext cx="3071834" cy="3564245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906603/04f5f571-6196-4ae8-a597-df30aba404d3/s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214810" y="1214422"/>
            <a:ext cx="47863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Великая Отечественная Война затронула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00364" y="1571612"/>
            <a:ext cx="6000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судьбы многих семей. Из каждой семьи ушли на фронт отцы и дети, мужья, бабушки и дедушки, братья и сестры. Война была общей болью и бедой,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2428868"/>
            <a:ext cx="8858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 люди стали одной большой семьей. В этом году 75-летие со дня Победы в Великой Отечественной Войне. Наш долг – сохранить историческую память о подвигах участников,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ветеранах ВОВ и тружеников тыла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1026" name="Picture 2" descr="C:\Users\admin\Desktop\Проэкт Иван 2020\1272026727_09_tema_v_tyl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3500438"/>
            <a:ext cx="2272246" cy="3214710"/>
          </a:xfrm>
          <a:prstGeom prst="rect">
            <a:avLst/>
          </a:prstGeom>
          <a:noFill/>
        </p:spPr>
      </p:pic>
      <p:pic>
        <p:nvPicPr>
          <p:cNvPr id="1027" name="Picture 3" descr="C:\Users\admin\Desktop\Проэкт Иван 2020\s1200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4214818"/>
            <a:ext cx="2978757" cy="2071702"/>
          </a:xfrm>
          <a:prstGeom prst="rect">
            <a:avLst/>
          </a:prstGeom>
          <a:noFill/>
        </p:spPr>
      </p:pic>
      <p:pic>
        <p:nvPicPr>
          <p:cNvPr id="1028" name="Picture 4" descr="C:\Users\admin\Desktop\Проэкт Иван 2020\2948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143380"/>
            <a:ext cx="3297137" cy="2143139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Проэкт Иван 2020\img3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3" name="Picture 3" descr="E:\Все для доклада\Мокрушина П.А\CCI28112019_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142852"/>
            <a:ext cx="2211027" cy="3422197"/>
          </a:xfrm>
          <a:prstGeom prst="rect">
            <a:avLst/>
          </a:prstGeom>
          <a:noFill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643042" y="0"/>
            <a:ext cx="50006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МОКРУШИНА ПАРАСКОВЬЯ АНДРЕЕВНА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31.10.1931 г. – 11.06.2019 г.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войны, труженик тыла.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728" y="1571612"/>
            <a:ext cx="50720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Моя прабабушка, по маминой линии.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начало войны моей прабабушке,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Парасковье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Андреевне было 9 лет. Весь период войны занималась со своей семьей сельским хозяйством, работали в полях, готовили корма и содержали скот  летом. Сама прабабушка все лето пасла овец, а зимой вязала на фронт варежки и носки солдатам.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928662" y="3643314"/>
            <a:ext cx="807249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1945 году, после окончания войны, помогала восстанавливать народное хозяйство.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Парасковья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Андреевна работала штукатуром – маляром на стройке, на заводе токарем, на железной дороге по профессии стрелочника. Была неоднократно награждена грамотами, ценными призами и наградами на честный, добросовестный труд. Вышла замуж, родила и вырастила четверо детей.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роэкт Иван 2020\img3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3" descr="E:\Все для доклада\Мокрушина П.А\CCI28112019_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142852"/>
            <a:ext cx="2211027" cy="342219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28794" y="214291"/>
            <a:ext cx="4929206" cy="1384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МОКРУШИНА ПАРАСКОВЬЯ АНДРЕЕВНА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1809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31.10.1931 г. – 11.06.2019 г.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1809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войны, труженик тыла.</a:t>
            </a:r>
            <a:endParaRPr lang="ru-RU" dirty="0"/>
          </a:p>
        </p:txBody>
      </p:sp>
      <p:pic>
        <p:nvPicPr>
          <p:cNvPr id="5" name="Picture 2" descr="E:\IMG_08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1714488"/>
            <a:ext cx="2156297" cy="3074571"/>
          </a:xfrm>
          <a:prstGeom prst="rect">
            <a:avLst/>
          </a:prstGeom>
          <a:noFill/>
        </p:spPr>
      </p:pic>
      <p:pic>
        <p:nvPicPr>
          <p:cNvPr id="6" name="Picture 3" descr="E:\IMG_08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2500306"/>
            <a:ext cx="2183142" cy="3112850"/>
          </a:xfrm>
          <a:prstGeom prst="rect">
            <a:avLst/>
          </a:prstGeom>
          <a:noFill/>
        </p:spPr>
      </p:pic>
      <p:pic>
        <p:nvPicPr>
          <p:cNvPr id="7" name="Picture 4" descr="E:\IMG_08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3714728"/>
            <a:ext cx="2204478" cy="3143272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906603/04f5f571-6196-4ae8-a597-df30aba404d3/s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admin\Desktop\Проэкт Иван 2020\hello_html_117489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9699" name="Picture 3" descr="E:\CCI20012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169486" y="-669186"/>
            <a:ext cx="2500306" cy="383867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429124" y="2500306"/>
            <a:ext cx="471487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Бабушкин Иван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1900 – 06.10.1969 г.р.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Печник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Работал по найму по укладке печей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571744"/>
            <a:ext cx="42862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Бабушкина Наталья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1911 – 08.03.1951 г.р.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3786190"/>
            <a:ext cx="8858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 мои прапрабабушка и прапрадедушка со стороны матери моего отца. Жили и трудились в тылу во время ВОВ в п. Бисерть, растили троих детей.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906603/04f5f571-6196-4ae8-a597-df30aba404d3/s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C:\Users\admin\Desktop\Проэкт Иван 2020\Вичужанин А.А\CCI28112019_0002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58764">
            <a:off x="375454" y="4214986"/>
            <a:ext cx="1591149" cy="2346641"/>
          </a:xfrm>
          <a:prstGeom prst="rect">
            <a:avLst/>
          </a:prstGeom>
          <a:noFill/>
        </p:spPr>
      </p:pic>
      <p:pic>
        <p:nvPicPr>
          <p:cNvPr id="1027" name="Picture 3" descr="C:\Users\admin\Desktop\Проэкт Иван 2020\Лаптев С.В\1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4143380"/>
            <a:ext cx="1614658" cy="2286016"/>
          </a:xfrm>
          <a:prstGeom prst="rect">
            <a:avLst/>
          </a:prstGeom>
          <a:noFill/>
        </p:spPr>
      </p:pic>
      <p:pic>
        <p:nvPicPr>
          <p:cNvPr id="1028" name="Picture 4" descr="C:\Users\admin\Desktop\Проэкт Иван 2020\Мокрушин П.Ф\CCI02122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25382">
            <a:off x="3500791" y="3370592"/>
            <a:ext cx="1518364" cy="2415126"/>
          </a:xfrm>
          <a:prstGeom prst="rect">
            <a:avLst/>
          </a:prstGeom>
          <a:noFill/>
        </p:spPr>
      </p:pic>
      <p:pic>
        <p:nvPicPr>
          <p:cNvPr id="1029" name="Picture 5" descr="C:\Users\admin\Desktop\Проэкт Иван 2020\Мокрушина П.А\CCI28112019_00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740215">
            <a:off x="6955621" y="1661716"/>
            <a:ext cx="2512885" cy="1623536"/>
          </a:xfrm>
          <a:prstGeom prst="rect">
            <a:avLst/>
          </a:prstGeom>
          <a:noFill/>
        </p:spPr>
      </p:pic>
      <p:pic>
        <p:nvPicPr>
          <p:cNvPr id="1030" name="Picture 6" descr="E:\Все для доклада\Гущин А.Т\Гущин А.Т.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1285860"/>
            <a:ext cx="1497182" cy="2349734"/>
          </a:xfrm>
          <a:prstGeom prst="rect">
            <a:avLst/>
          </a:prstGeom>
          <a:noFill/>
        </p:spPr>
      </p:pic>
      <p:pic>
        <p:nvPicPr>
          <p:cNvPr id="1031" name="Picture 7" descr="E:\CCI20012020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30287">
            <a:off x="2219480" y="1810909"/>
            <a:ext cx="1571636" cy="2277877"/>
          </a:xfrm>
          <a:prstGeom prst="rect">
            <a:avLst/>
          </a:prstGeom>
          <a:noFill/>
        </p:spPr>
      </p:pic>
      <p:pic>
        <p:nvPicPr>
          <p:cNvPr id="1032" name="Picture 8" descr="E:\CCI20012020-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128134">
            <a:off x="5655449" y="856570"/>
            <a:ext cx="1577827" cy="2286851"/>
          </a:xfrm>
          <a:prstGeom prst="rect">
            <a:avLst/>
          </a:prstGeom>
          <a:noFill/>
        </p:spPr>
      </p:pic>
      <p:pic>
        <p:nvPicPr>
          <p:cNvPr id="1033" name="Picture 9" descr="E:\CCI2001202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5765048">
            <a:off x="599598" y="2182938"/>
            <a:ext cx="1407134" cy="2160350"/>
          </a:xfrm>
          <a:prstGeom prst="rect">
            <a:avLst/>
          </a:prstGeom>
          <a:noFill/>
        </p:spPr>
      </p:pic>
      <p:pic>
        <p:nvPicPr>
          <p:cNvPr id="1034" name="Picture 10" descr="E:\CCI20012020_000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435031">
            <a:off x="5905646" y="2725799"/>
            <a:ext cx="1434666" cy="1979850"/>
          </a:xfrm>
          <a:prstGeom prst="rect">
            <a:avLst/>
          </a:prstGeom>
          <a:noFill/>
        </p:spPr>
      </p:pic>
      <p:pic>
        <p:nvPicPr>
          <p:cNvPr id="1035" name="Picture 11" descr="E:\CCI20012020-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4573519">
            <a:off x="6739298" y="4184881"/>
            <a:ext cx="1984975" cy="2421441"/>
          </a:xfrm>
          <a:prstGeom prst="rect">
            <a:avLst/>
          </a:prstGeom>
          <a:noFill/>
        </p:spPr>
      </p:pic>
      <p:pic>
        <p:nvPicPr>
          <p:cNvPr id="6" name="Picture 2" descr="E:\Все для доклада\Непутин И.С\Непутин И.С.-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569555">
            <a:off x="4662304" y="4480145"/>
            <a:ext cx="1690318" cy="2101808"/>
          </a:xfrm>
          <a:prstGeom prst="rect">
            <a:avLst/>
          </a:prstGeom>
          <a:noFill/>
        </p:spPr>
      </p:pic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6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6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0"/>
                            </p:stCondLst>
                            <p:childTnLst>
                              <p:par>
                                <p:cTn id="7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Проэкт Иван 2020\img3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47" name="Picture 3" descr="E:\CCI20012020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142852"/>
            <a:ext cx="2141569" cy="310392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71604" y="142852"/>
            <a:ext cx="52864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ГУЩИНА  АННА  ИВАНОВНА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09.11.1928 г. – 03.06.2005 г.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57356" y="928670"/>
            <a:ext cx="50006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Моя прабабушка со стороны матери моего отца. Родилась в п. Бисерть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Нижне-Сергинского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района. Кроме прабабушки в семье было еще 3 детей.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 время начала ВОВ Анне Ивановне было 13 лет, она работала в больнице счетовод – бухгалтером в п. Бисерть в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Железно-дорожной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амбулатории».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admin\Desktop\Проэкт Иван 2020\20200123_0119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3429000"/>
            <a:ext cx="5810344" cy="3071888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роэкт Иван 2020\hello_html_117489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4034" name="Picture 2" descr="E:\CCI20012020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1"/>
            <a:ext cx="2643174" cy="3830930"/>
          </a:xfrm>
          <a:prstGeom prst="rect">
            <a:avLst/>
          </a:prstGeom>
          <a:noFill/>
        </p:spPr>
      </p:pic>
      <p:pic>
        <p:nvPicPr>
          <p:cNvPr id="44035" name="Picture 3" descr="E:\CCI20012020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643314"/>
            <a:ext cx="3714744" cy="304516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65008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ГУЩИН ВАСИЛИЙ АЛЕКСАНДРОВИЧ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12.02.1930 г. – 07.03.2005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785794"/>
            <a:ext cx="63579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Мой прадед со стороны матери моего отца. Родился в п. Бисерть. На начало войны Василию Александровичу было 11 лет, работал в Артели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пимокатной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«Красная звезда». Катал пимы на фронт солдатам. Пособничал у отца на хлебопекарне, пекли хлеб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кральки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фронт.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2214554"/>
            <a:ext cx="628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1951 году забрали в армию, работал водителем в Екатеринбурге в 32 военном городке.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admin\Desktop\Проэкт Иван 2020\20200123_0119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3500438"/>
            <a:ext cx="4817850" cy="2286016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21</a:t>
            </a:fld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admin\Desktop\Проэкт Иван 2020\hello_html_117489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4" descr="C:\Users\admin\Desktop\Проэкт Иван 2020\IMG-20191203-WA00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3429000"/>
            <a:ext cx="2357454" cy="3143272"/>
          </a:xfrm>
          <a:prstGeom prst="rect">
            <a:avLst/>
          </a:prstGeom>
          <a:noFill/>
        </p:spPr>
      </p:pic>
      <p:pic>
        <p:nvPicPr>
          <p:cNvPr id="46083" name="Picture 3" descr="C:\Users\admin\Desktop\Проэкт Иван 2020\IMG-20191203-WA001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214290"/>
            <a:ext cx="2357454" cy="314327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500694" y="142853"/>
            <a:ext cx="36433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Выступление с данной информацией в конкурсе «День безымянного солдата»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E:\Все для доклада\CCI240120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1142984"/>
            <a:ext cx="2904120" cy="4143404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22</a:t>
            </a:fld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admin\Desktop\Проэкт Иван 2020\1g54eaMo5J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1000108"/>
            <a:ext cx="2723574" cy="471490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42845" y="214290"/>
            <a:ext cx="29289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Парад Победы, «Бессмертный полк»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роэкт Иван 2020\img3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314" name="Picture 2" descr="E:\РАЗМЕР\IMG_0284_новый разме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0"/>
            <a:ext cx="5214942" cy="347662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85852" y="357166"/>
            <a:ext cx="3571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Абхазия, г. Гагры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 descr="E:\РАЗМЕР\IMG_0285_новый разме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309934"/>
            <a:ext cx="5322099" cy="3548066"/>
          </a:xfrm>
          <a:prstGeom prst="rect">
            <a:avLst/>
          </a:prstGeom>
          <a:noFill/>
        </p:spPr>
      </p:pic>
      <p:pic>
        <p:nvPicPr>
          <p:cNvPr id="13316" name="Picture 4" descr="E:\РАЗМЕР\IMG_0286_новый размер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1178703"/>
            <a:ext cx="3786198" cy="5679297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роэкт Иван 2020\hello_html_117489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" y="142852"/>
            <a:ext cx="5643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Город – Герой ВОЛГОГРАД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E:\РАЗМЕР\IMG_4315_новый разме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642918"/>
            <a:ext cx="5286380" cy="3524254"/>
          </a:xfrm>
          <a:prstGeom prst="rect">
            <a:avLst/>
          </a:prstGeom>
          <a:noFill/>
        </p:spPr>
      </p:pic>
      <p:pic>
        <p:nvPicPr>
          <p:cNvPr id="14339" name="Picture 3" descr="E:\РАЗМЕР\IMG_4306_новый разме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333747"/>
            <a:ext cx="5286379" cy="352425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1071547"/>
            <a:ext cx="3571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Родина – Мать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Мамаев Курган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57818" y="4572008"/>
            <a:ext cx="37861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Вечный огонь на братской могиле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Picture 4" descr="E:\РАЗМЕР\IMG_4297_новый размер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42918"/>
            <a:ext cx="5072066" cy="3381377"/>
          </a:xfrm>
          <a:prstGeom prst="rect">
            <a:avLst/>
          </a:prstGeom>
          <a:noFill/>
        </p:spPr>
      </p:pic>
      <p:pic>
        <p:nvPicPr>
          <p:cNvPr id="14341" name="Picture 5" descr="E:\РАЗМЕР\IMG_4298_новый размер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3952876"/>
            <a:ext cx="4357686" cy="2905124"/>
          </a:xfrm>
          <a:prstGeom prst="rect">
            <a:avLst/>
          </a:prstGeom>
          <a:noFill/>
        </p:spPr>
      </p:pic>
      <p:pic>
        <p:nvPicPr>
          <p:cNvPr id="14342" name="Picture 6" descr="E:\РАЗМЕР\IMG_4333_новый размер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0100" y="1142984"/>
            <a:ext cx="7036611" cy="4691074"/>
          </a:xfrm>
          <a:prstGeom prst="rect">
            <a:avLst/>
          </a:prstGeom>
          <a:noFill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5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роэкт Иван 2020\img3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198418" y="142852"/>
            <a:ext cx="5731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ВОЛГОГРАД, Дом Павлова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E:\РАЗМЕР\IMG_4375_новый разме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6017" y="642918"/>
            <a:ext cx="6607983" cy="4405322"/>
          </a:xfrm>
          <a:prstGeom prst="rect">
            <a:avLst/>
          </a:prstGeom>
          <a:noFill/>
        </p:spPr>
      </p:pic>
      <p:pic>
        <p:nvPicPr>
          <p:cNvPr id="15363" name="Picture 3" descr="E:\РАЗМЕР\IMG_4402_новый разме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19235"/>
            <a:ext cx="7858148" cy="5238765"/>
          </a:xfrm>
          <a:prstGeom prst="rect">
            <a:avLst/>
          </a:prstGeom>
          <a:noFill/>
        </p:spPr>
      </p:pic>
      <p:pic>
        <p:nvPicPr>
          <p:cNvPr id="15364" name="Picture 4" descr="E:\РАЗМЕР\IMG_4376_новый размер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pic>
        <p:nvPicPr>
          <p:cNvPr id="15368" name="Picture 8" descr="E:\РАЗМЕР\IMG_4380_новый размер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  <p:pic>
        <p:nvPicPr>
          <p:cNvPr id="15369" name="Picture 9" descr="E:\РАЗМЕР\IMG_4387_новый размер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  <p:pic>
        <p:nvPicPr>
          <p:cNvPr id="15370" name="Picture 10" descr="E:\РАЗМЕР\IMG_4421_новый размер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  <p:pic>
        <p:nvPicPr>
          <p:cNvPr id="15371" name="Picture 11" descr="E:\РАЗМЕР\IMG_4437_новый размер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  <p:pic>
        <p:nvPicPr>
          <p:cNvPr id="15372" name="Picture 12" descr="E:\РАЗМЕР\IMG_4399_новый размер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0"/>
                            </p:stCondLst>
                            <p:childTnLst>
                              <p:par>
                                <p:cTn id="3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0"/>
                            </p:stCondLst>
                            <p:childTnLst>
                              <p:par>
                                <p:cTn id="4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0"/>
                            </p:stCondLst>
                            <p:childTnLst>
                              <p:par>
                                <p:cTn id="6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0"/>
                            </p:stCondLst>
                            <p:childTnLst>
                              <p:par>
                                <p:cTn id="7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0"/>
                            </p:stCondLst>
                            <p:childTnLst>
                              <p:par>
                                <p:cTn id="8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admin\Desktop\Проэкт Иван 2020\img3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000232" y="0"/>
            <a:ext cx="70009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ВЫВОД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Жизнь моих прабабушек и прадедушек в годы Великой Отечественной Войны заставила меня задуматься о том тяжелом, трудном, страшном времени и сделать вывод: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 дай Бог, чтобы все повторилось вновь!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906603/04f5f571-6196-4ae8-a597-df30aba404d3/s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868" y="2285992"/>
            <a:ext cx="507209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Как мало их осталось на земле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Не ходят ноги и тревожат раны,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 ночью курят, чтобы в страшном сне,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Вновь не стреляли в них на поле брани.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Мне хочется их каждого обнять,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Теплом душевным с ними поделиться,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Была бы сила, чтобы время вспять…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Но я не Бог…война им снова снится.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Пусть внукам не достанется война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 грязь её потомков не коснётся,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Пусть курит бывший ротный старшина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 слушает, как правнучек смеётся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7554" y="1643050"/>
            <a:ext cx="5429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Я ПОМНЮ и ГОРЖУСЬ!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906603/04f5f571-6196-4ae8-a597-df30aba404d3/s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143240" y="1571613"/>
            <a:ext cx="600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Список литературы: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2428868"/>
            <a:ext cx="87868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Поиск близких в интернет поисковике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https://obd-memorial.ru/html/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Поиск близких в интернет поисковике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https://pamyat-naroda.ru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Поиск близких в интернет поисковике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http://www.podvignaroda.ru/?#tab=navHome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Великая Отечественная Война 1941-1945: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Энцеклопедия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– М., 1985;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Города – герои Великой Отечественной Войны. Атлас. - М., 1983., 82 с.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906603/04f5f571-6196-4ae8-a597-df30aba404d3/s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2910" y="4214818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71670" y="2285993"/>
            <a:ext cx="50006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Никто не Забыт,</a:t>
            </a:r>
          </a:p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Ничто не Забыто!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906603/04f5f571-6196-4ae8-a597-df30aba404d3/s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admin\Desktop\Проэкт Иван 2020\hello_html_117489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42844" y="214290"/>
            <a:ext cx="885831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Актуальность проекта: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Великая Отечественная Война принесла огромное горе и страдание миллионам советских людей. Нет ни одной семьи в нашей необъятной стране, которую бы обошла стороной разрушительная сила этой войны. 2020 год станет юбилейным годом празднования Дня Победы в Великой Отечественной войне.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примере моих близких и родных хочу Вам донести информацию, что с каждым прожитым днём всё дальше отдаляемся мы от тех исторических событий. Всё меньше остаётся в живых солдат 1941-1945 годов, победивших грозного врага, и тружеников, ковавших победу в тылу.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Этот подвиг нельзя позволить забыть!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роэкт Иван 2020\hello_html_117489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42844" y="285728"/>
            <a:ext cx="88583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Цели проекта:</a:t>
            </a:r>
          </a:p>
          <a:p>
            <a:pPr marL="228600" indent="-2286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Создание «Книги памяти» героев – ветеранов Великой Отечественной Войны моей семьи.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2143116"/>
            <a:ext cx="87868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 проекта: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Найти, ознакомиться и оформить информацию о годах жизни, о месте службы, о подразделениях, в которых воевали прадеды и герои моей семьи; об орденах и медалях, полученных во время и после войны;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Принять участие с собранной информацией в выставках, конкурсах и параде победы,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«Бессмертном полку».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Побывать в городах героях, осмотреть и ознакомиться с архитектурными и историческими памятниками, связанными с ВОВ.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Рассказать о подвигах моих прадедов во время ВОВ;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Оформить «Книгу памяти» моей семьи.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906603/04f5f571-6196-4ae8-a597-df30aba404d3/s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143372" y="1071546"/>
            <a:ext cx="48577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Гипотеза: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 предположил, что в моей семье были участники ВОВ и есть документы подтверждающие эти факты.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2428867"/>
            <a:ext cx="53578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Методы исследования:</a:t>
            </a:r>
          </a:p>
          <a:p>
            <a:pPr marL="228600" indent="-228600" algn="just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Опрос и общение со старшими;</a:t>
            </a:r>
          </a:p>
          <a:p>
            <a:pPr marL="228600" indent="-22860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Поиск фотографий и документов, наград и медалей, с приобщением поиска в интернете;</a:t>
            </a:r>
          </a:p>
          <a:p>
            <a:pPr marL="228600" indent="-22860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Анализ;</a:t>
            </a:r>
          </a:p>
          <a:p>
            <a:pPr marL="228600" indent="-22860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4.Обобщение и оформление найденной информации.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Проэкт Иван 2020\w720h405fil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2571744"/>
            <a:ext cx="3341711" cy="1879712"/>
          </a:xfrm>
          <a:prstGeom prst="rect">
            <a:avLst/>
          </a:prstGeom>
          <a:noFill/>
        </p:spPr>
      </p:pic>
      <p:pic>
        <p:nvPicPr>
          <p:cNvPr id="3075" name="Picture 3" descr="C:\Users\admin\Desktop\Проэкт Иван 2020\fotografii-velikoy-otechestvennoy-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4714884"/>
            <a:ext cx="2928958" cy="1952639"/>
          </a:xfrm>
          <a:prstGeom prst="rect">
            <a:avLst/>
          </a:prstGeom>
          <a:noFill/>
        </p:spPr>
      </p:pic>
      <p:pic>
        <p:nvPicPr>
          <p:cNvPr id="2050" name="Picture 2" descr="C:\Users\admin\Desktop\Проэкт Иван 2020\s1200 (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7884" y="4714884"/>
            <a:ext cx="2878845" cy="19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Проэкт Иван 2020\img3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857356" y="142852"/>
            <a:ext cx="7143800" cy="3056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Что такое ВОЙНА?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ВОЙНА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это жестокое чудовище. Сколько бед она приносит: многие умирают, защищая честь и достоинство своей Родины, многие становятся инвалидами на всю жизнь. Войну я видел в кино, читал про нее в книгах. А еще много узнал про войну по рассказам моей прабабушки. От этого одного страшного, холодного, губительного слова война, у моей прабабушки на глазах появлялись горькие слезы. Ведь Великая Отечественная Война оставила неизгладимый след в истории...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28926" y="3071811"/>
            <a:ext cx="62150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22 июня 1941 году… в 3.30 утра...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Началась война…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00430" y="3929066"/>
            <a:ext cx="55007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Продолжительностью -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1418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дней и ночей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admin\Desktop\Проэкт Иван 2020\xBFHmo57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3500438"/>
            <a:ext cx="2366384" cy="3214710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2EF59-43A7-4082-A2A0-0AA6B95B362F}" type="slidenum"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6</a:t>
            </a:fld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Проэкт Иван 2020\img3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2" name="Picture 4" descr="E:\Все для доклада\Непутин И.С\Непутин И.С.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14290"/>
            <a:ext cx="2642790" cy="3286148"/>
          </a:xfrm>
          <a:prstGeom prst="rect">
            <a:avLst/>
          </a:prstGeom>
          <a:noFill/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714480" y="1"/>
            <a:ext cx="457203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НЕПУТИН  ИВАН СТЕПАНОВАЧ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1896 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14480" y="1000108"/>
            <a:ext cx="45720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Прапрадед со стороны отца моего папы)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Звание: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Красноармеец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Должность,часть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Вожатый миноискатель 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-го Отдельного полка специальной службы.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Призван: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РККА с 01.01.1942 года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призыва: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Нижне-Сергинкий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РВК Свердловской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области,Нижне-Сергинского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Медаль: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«За отвагу».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Номер записи: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35363736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000100" y="3643314"/>
            <a:ext cx="81439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ПОДВИГ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Находясь на фронте Отечественной войны с марта 1942 года товарищ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Непутин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показал образец мужества и отваги в борьбе с немецкими захватчиками.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 время прохождения службы в третьей гвардейской бригаде, выполняя боевое задание командования, товарищ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Непутин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неравном бою из своего автомата уничтожил 8 немецких солдат.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боях за г.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Холм, рискуя жизнью, под артиллерийско-минометным огнем противника пробрался к огневой точке, уничтожил ее и тем самым обеспечил успех наступающему подразделению.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Товарищ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Непутин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боях за Советскую Родину получил одно тяжелое, 26.04.1942 года и два легких ранения 16.11.1943 года.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роэкт Иван 2020\img3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4" descr="E:\Все для доклада\Непутин И.С\Непутин И.С.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214290"/>
            <a:ext cx="2642790" cy="3286148"/>
          </a:xfrm>
          <a:prstGeom prst="rect">
            <a:avLst/>
          </a:prstGeom>
          <a:noFill/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142976" y="0"/>
            <a:ext cx="52864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НЕПУТИН  ИВАН СТЕПАНОВАЧ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1928794" y="428604"/>
            <a:ext cx="44291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Представляется к ордену: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«Красная звезда».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1214422"/>
            <a:ext cx="1428760" cy="266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C:\Users\admin\Desktop\Проэкт Иван 2020\Непутин И.С\filterima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52" y="4000504"/>
            <a:ext cx="7858148" cy="2679625"/>
          </a:xfrm>
          <a:prstGeom prst="rect">
            <a:avLst/>
          </a:prstGeom>
          <a:noFill/>
        </p:spPr>
      </p:pic>
      <p:pic>
        <p:nvPicPr>
          <p:cNvPr id="6147" name="Picture 3" descr="C:\Users\admin\Desktop\Проэкт Иван 2020\760962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1214422"/>
            <a:ext cx="2709717" cy="2571768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роэкт Иван 2020\hello_html_117489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4" name="Picture 2" descr="E:\Все для доклада\Гущин А.Т\Гущин А.Т.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142852"/>
            <a:ext cx="2428892" cy="3811995"/>
          </a:xfrm>
          <a:prstGeom prst="rect">
            <a:avLst/>
          </a:prstGeom>
          <a:noFill/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0"/>
            <a:ext cx="657226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ГУЩИН  АЛЕКСАНДР ТИМОФЕЕВИЧ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1908г.р.    </a:t>
            </a:r>
          </a:p>
          <a:p>
            <a:pPr marL="0" marR="0" lvl="0" indent="1809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Мой прапрадед со стороны матери моего отца)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Звание: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Рядовой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Должность, часть: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Бригадир 448-й полевой хлебопекарни  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Поступил в красную армию: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РККА с 09.01.1942 года.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Место призыва: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Нижне-Сергинский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РВК, Свердловской    области,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Нижне-Сергинского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Номер наградного документа: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89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Дата наградного документа: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06.04.1985 года.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Орден Отечественной войны </a:t>
            </a:r>
            <a:r>
              <a:rPr kumimoji="0" lang="en-US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</a:t>
            </a: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степени.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Представляется награде медалью: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Боевые заслуги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Номер записи: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19653730.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Дата приказа: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25.01.1944 года.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admin\Desktop\Проэкт Иван 2020\Гущин А.Т\filterimage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00504"/>
            <a:ext cx="7370459" cy="2143140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C20E-C529-4153-8812-BEFA01FBFBB7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1123</TotalTime>
  <Words>1882</Words>
  <Application>Microsoft Office PowerPoint</Application>
  <PresentationFormat>Экран (4:3)</PresentationFormat>
  <Paragraphs>189</Paragraphs>
  <Slides>29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132</cp:revision>
  <dcterms:created xsi:type="dcterms:W3CDTF">2019-12-29T08:34:44Z</dcterms:created>
  <dcterms:modified xsi:type="dcterms:W3CDTF">2020-02-17T10:25:03Z</dcterms:modified>
</cp:coreProperties>
</file>