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1" r:id="rId3"/>
    <p:sldId id="279" r:id="rId4"/>
    <p:sldId id="280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94" r:id="rId13"/>
    <p:sldId id="297" r:id="rId14"/>
    <p:sldId id="296" r:id="rId15"/>
    <p:sldId id="298" r:id="rId16"/>
    <p:sldId id="299" r:id="rId17"/>
    <p:sldId id="300" r:id="rId18"/>
    <p:sldId id="301" r:id="rId19"/>
    <p:sldId id="303" r:id="rId20"/>
    <p:sldId id="305" r:id="rId21"/>
    <p:sldId id="306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99"/>
    <a:srgbClr val="666633"/>
    <a:srgbClr val="996633"/>
    <a:srgbClr val="8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3" autoAdjust="0"/>
    <p:restoredTop sz="94717" autoAdjust="0"/>
  </p:normalViewPr>
  <p:slideViewPr>
    <p:cSldViewPr>
      <p:cViewPr varScale="1">
        <p:scale>
          <a:sx n="67" d="100"/>
          <a:sy n="67" d="100"/>
        </p:scale>
        <p:origin x="3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много знаю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Люди 40-60 лет</c:v>
                </c:pt>
                <c:pt idx="1">
                  <c:v>Молодые люди 15-20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F-4B6B-9FEE-48918EF44D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Только отрывки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Люди 40-60 лет</c:v>
                </c:pt>
                <c:pt idx="1">
                  <c:v>Молодые люди 15-20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4F-4B6B-9FEE-48918EF44D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Ничего не вспомню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Люди 40-60 лет</c:v>
                </c:pt>
                <c:pt idx="1">
                  <c:v>Молодые люди 15-20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4F-4B6B-9FEE-48918EF44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08512"/>
        <c:axId val="71810048"/>
      </c:barChart>
      <c:catAx>
        <c:axId val="7180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1810048"/>
        <c:crosses val="autoZero"/>
        <c:auto val="1"/>
        <c:lblAlgn val="ctr"/>
        <c:lblOffset val="100"/>
        <c:noMultiLvlLbl val="0"/>
      </c:catAx>
      <c:valAx>
        <c:axId val="7181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0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18297035337304"/>
          <c:y val="9.5437234643489552E-4"/>
          <c:w val="0.32139047819336858"/>
          <c:h val="0.577038677008611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 немного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Лист1!$B$2:$B$4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E-43B9-835B-EABAA3F9AB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Отрывки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Лист1!$C$2:$C$4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E-43B9-835B-EABAA3F9AB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1"/>
              </c:numCache>
            </c:numRef>
          </c:cat>
          <c:val>
            <c:numRef>
              <c:f>Лист1!$D$2:$D$4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E-43B9-835B-EABAA3F9A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819264"/>
        <c:axId val="71820800"/>
      </c:barChart>
      <c:catAx>
        <c:axId val="7181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820800"/>
        <c:crosses val="autoZero"/>
        <c:auto val="1"/>
        <c:lblAlgn val="ctr"/>
        <c:lblOffset val="100"/>
        <c:noMultiLvlLbl val="0"/>
      </c:catAx>
      <c:valAx>
        <c:axId val="7182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19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317A0-6551-4CDA-BB57-7D52A6CD997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2E123-855B-40D7-B501-DB45FAB95644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1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УРАЛВАГОНЗАВОД</a:t>
          </a:r>
        </a:p>
        <a:p>
          <a:r>
            <a:rPr lang="ru-RU" sz="1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завод тяжелого машиностроения</a:t>
          </a:r>
          <a:endParaRPr lang="ru-RU" sz="1600" dirty="0"/>
        </a:p>
      </dgm:t>
    </dgm:pt>
    <dgm:pt modelId="{68F96827-1A28-4619-93CB-2FF2AD75DCCF}" type="parTrans" cxnId="{9B67CB65-E10E-4B9A-B68E-5D7B47956BFE}">
      <dgm:prSet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AD7D8B55-77AA-4540-A1B2-CB1B156BC0E0}" type="sibTrans" cxnId="{9B67CB65-E10E-4B9A-B68E-5D7B47956BFE}">
      <dgm:prSet/>
      <dgm:spPr/>
      <dgm:t>
        <a:bodyPr/>
        <a:lstStyle/>
        <a:p>
          <a:endParaRPr lang="ru-RU"/>
        </a:p>
      </dgm:t>
    </dgm:pt>
    <dgm:pt modelId="{8616402D-3DC2-418F-B135-A563F55E6826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16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Харьковский завод</a:t>
          </a:r>
          <a:endParaRPr lang="ru-RU" sz="1600" dirty="0"/>
        </a:p>
      </dgm:t>
    </dgm:pt>
    <dgm:pt modelId="{B66ABE1B-4D36-4549-A75E-1E0FE59C6F49}" type="parTrans" cxnId="{75DF742F-B028-4C71-84BF-0734A755CF3B}">
      <dgm:prSet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C786F4EC-0561-484F-923A-26696D1FB4AE}" type="sibTrans" cxnId="{75DF742F-B028-4C71-84BF-0734A755CF3B}">
      <dgm:prSet/>
      <dgm:spPr/>
      <dgm:t>
        <a:bodyPr/>
        <a:lstStyle/>
        <a:p>
          <a:endParaRPr lang="ru-RU"/>
        </a:p>
      </dgm:t>
    </dgm:pt>
    <dgm:pt modelId="{E4EC5852-731B-4FBA-8145-3630ED8CB8B3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Московский станкостроительный завод</a:t>
          </a:r>
          <a:endParaRPr lang="ru-RU" sz="1600" dirty="0"/>
        </a:p>
      </dgm:t>
    </dgm:pt>
    <dgm:pt modelId="{312BCF16-0E46-42E3-9C4B-565A0A6B2068}" type="parTrans" cxnId="{1E6E108B-2823-4C21-A882-33B34675C43F}">
      <dgm:prSet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996A799E-A187-4616-A3FB-8B291EC6EDA7}" type="sibTrans" cxnId="{1E6E108B-2823-4C21-A882-33B34675C43F}">
      <dgm:prSet/>
      <dgm:spPr/>
      <dgm:t>
        <a:bodyPr/>
        <a:lstStyle/>
        <a:p>
          <a:endParaRPr lang="ru-RU"/>
        </a:p>
      </dgm:t>
    </dgm:pt>
    <dgm:pt modelId="{D0447F92-B7EA-4D70-B8F6-B662F0A7BAFF}">
      <dgm:prSet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Бежицкий сталелитейный завод.</a:t>
          </a:r>
          <a:endParaRPr lang="ru-RU" sz="16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4324B4-A029-4DB3-86DE-73B728087A32}" type="parTrans" cxnId="{743FF750-0434-4B52-9F31-9B2F35AF5FBC}">
      <dgm:prSet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20959104-A712-4B9C-B443-29029CCFD7E2}" type="sibTrans" cxnId="{743FF750-0434-4B52-9F31-9B2F35AF5FBC}">
      <dgm:prSet/>
      <dgm:spPr/>
      <dgm:t>
        <a:bodyPr/>
        <a:lstStyle/>
        <a:p>
          <a:endParaRPr lang="ru-RU"/>
        </a:p>
      </dgm:t>
    </dgm:pt>
    <dgm:pt modelId="{F2FE6D7E-9606-4024-9205-317C89BE18B3}">
      <dgm:prSet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16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Мариупольский броневой завод</a:t>
          </a:r>
          <a:endParaRPr lang="ru-RU" sz="16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481542-79B2-4AF8-9B25-A5EAEE28B4EA}" type="parTrans" cxnId="{1C44CF4B-DC83-43C0-BA8D-61C4DAC00595}">
      <dgm:prSet/>
      <dgm:spPr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FE313153-8C63-4B53-8601-CBCE5C03934A}" type="sibTrans" cxnId="{1C44CF4B-DC83-43C0-BA8D-61C4DAC00595}">
      <dgm:prSet/>
      <dgm:spPr/>
      <dgm:t>
        <a:bodyPr/>
        <a:lstStyle/>
        <a:p>
          <a:endParaRPr lang="ru-RU"/>
        </a:p>
      </dgm:t>
    </dgm:pt>
    <dgm:pt modelId="{31ED74AC-4B28-4941-9E3F-3B3A6BB60019}" type="pres">
      <dgm:prSet presAssocID="{E9A317A0-6551-4CDA-BB57-7D52A6CD997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4A9B1-98F8-4FD7-AFAA-410C56AB81D6}" type="pres">
      <dgm:prSet presAssocID="{E9A317A0-6551-4CDA-BB57-7D52A6CD997A}" presName="cycle" presStyleCnt="0"/>
      <dgm:spPr/>
    </dgm:pt>
    <dgm:pt modelId="{2BD415AA-1C2C-491B-811D-B5086AAA4440}" type="pres">
      <dgm:prSet presAssocID="{E9A317A0-6551-4CDA-BB57-7D52A6CD997A}" presName="centerShape" presStyleCnt="0"/>
      <dgm:spPr/>
    </dgm:pt>
    <dgm:pt modelId="{234B5937-7F9F-400C-A898-37D2FE674B83}" type="pres">
      <dgm:prSet presAssocID="{E9A317A0-6551-4CDA-BB57-7D52A6CD997A}" presName="connSite" presStyleLbl="node1" presStyleIdx="0" presStyleCnt="6"/>
      <dgm:spPr/>
    </dgm:pt>
    <dgm:pt modelId="{5757F892-1594-4AC3-9580-3E0D2475AB14}" type="pres">
      <dgm:prSet presAssocID="{E9A317A0-6551-4CDA-BB57-7D52A6CD997A}" presName="visible" presStyleLbl="node1" presStyleIdx="0" presStyleCnt="6" custScaleX="303721" custScaleY="287438" custLinFactNeighborX="-27865" custLinFactNeighborY="-1147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663300"/>
          </a:solidFill>
        </a:ln>
      </dgm:spPr>
      <dgm:t>
        <a:bodyPr/>
        <a:lstStyle/>
        <a:p>
          <a:endParaRPr lang="ru-RU"/>
        </a:p>
      </dgm:t>
    </dgm:pt>
    <dgm:pt modelId="{2C11D6AC-E5AA-4467-9EB5-2C4AC6514DD4}" type="pres">
      <dgm:prSet presAssocID="{68F96827-1A28-4619-93CB-2FF2AD75DCCF}" presName="Name25" presStyleLbl="parChTrans1D1" presStyleIdx="0" presStyleCnt="5"/>
      <dgm:spPr/>
      <dgm:t>
        <a:bodyPr/>
        <a:lstStyle/>
        <a:p>
          <a:endParaRPr lang="ru-RU"/>
        </a:p>
      </dgm:t>
    </dgm:pt>
    <dgm:pt modelId="{A86BE370-DE9F-49AD-9378-BEBADCDD1D22}" type="pres">
      <dgm:prSet presAssocID="{42F2E123-855B-40D7-B501-DB45FAB95644}" presName="node" presStyleCnt="0"/>
      <dgm:spPr/>
    </dgm:pt>
    <dgm:pt modelId="{F949F68B-C858-4B64-9421-114989E6930E}" type="pres">
      <dgm:prSet presAssocID="{42F2E123-855B-40D7-B501-DB45FAB95644}" presName="parentNode" presStyleLbl="node1" presStyleIdx="1" presStyleCnt="6" custScaleX="437591" custScaleY="106004" custLinFactX="165472" custLinFactNeighborX="200000" custLinFactNeighborY="148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2009B-92A7-4B41-9AB6-9C300A6D5CC3}" type="pres">
      <dgm:prSet presAssocID="{42F2E123-855B-40D7-B501-DB45FAB9564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A7973-D4EE-4A29-95A8-3D4E3A629CE0}" type="pres">
      <dgm:prSet presAssocID="{B66ABE1B-4D36-4549-A75E-1E0FE59C6F49}" presName="Name25" presStyleLbl="parChTrans1D1" presStyleIdx="1" presStyleCnt="5"/>
      <dgm:spPr/>
      <dgm:t>
        <a:bodyPr/>
        <a:lstStyle/>
        <a:p>
          <a:endParaRPr lang="ru-RU"/>
        </a:p>
      </dgm:t>
    </dgm:pt>
    <dgm:pt modelId="{E9049963-E936-44EF-BD78-885654C4239E}" type="pres">
      <dgm:prSet presAssocID="{8616402D-3DC2-418F-B135-A563F55E6826}" presName="node" presStyleCnt="0"/>
      <dgm:spPr/>
    </dgm:pt>
    <dgm:pt modelId="{795A1BF6-88F5-45FE-A933-E845A46C4DCF}" type="pres">
      <dgm:prSet presAssocID="{8616402D-3DC2-418F-B135-A563F55E6826}" presName="parentNode" presStyleLbl="node1" presStyleIdx="2" presStyleCnt="6" custScaleX="423209" custScaleY="98085" custLinFactX="107979" custLinFactNeighborX="200000" custLinFactNeighborY="93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D7665-A259-4FB5-A37D-C137671A7638}" type="pres">
      <dgm:prSet presAssocID="{8616402D-3DC2-418F-B135-A563F55E682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2D811-9B53-45D7-9260-77DF589450E7}" type="pres">
      <dgm:prSet presAssocID="{084324B4-A029-4DB3-86DE-73B728087A32}" presName="Name25" presStyleLbl="parChTrans1D1" presStyleIdx="2" presStyleCnt="5"/>
      <dgm:spPr/>
      <dgm:t>
        <a:bodyPr/>
        <a:lstStyle/>
        <a:p>
          <a:endParaRPr lang="ru-RU"/>
        </a:p>
      </dgm:t>
    </dgm:pt>
    <dgm:pt modelId="{A26DB849-6209-497D-9EF3-59ABB42215F8}" type="pres">
      <dgm:prSet presAssocID="{D0447F92-B7EA-4D70-B8F6-B662F0A7BAFF}" presName="node" presStyleCnt="0"/>
      <dgm:spPr/>
    </dgm:pt>
    <dgm:pt modelId="{7D0B07E8-8621-46DA-8F88-4A2F4FEB2444}" type="pres">
      <dgm:prSet presAssocID="{D0447F92-B7EA-4D70-B8F6-B662F0A7BAFF}" presName="parentNode" presStyleLbl="node1" presStyleIdx="3" presStyleCnt="6" custScaleX="439652" custScaleY="108139" custLinFactX="100000" custLinFactNeighborX="179054" custLinFactNeighborY="-60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0A9C8-105B-4F08-8DB6-6CACD41EAFBA}" type="pres">
      <dgm:prSet presAssocID="{D0447F92-B7EA-4D70-B8F6-B662F0A7BAFF}" presName="childNode" presStyleLbl="revTx" presStyleIdx="0" presStyleCnt="0">
        <dgm:presLayoutVars>
          <dgm:bulletEnabled val="1"/>
        </dgm:presLayoutVars>
      </dgm:prSet>
      <dgm:spPr/>
    </dgm:pt>
    <dgm:pt modelId="{77BF879C-5882-44AD-BDCC-7566D11842FF}" type="pres">
      <dgm:prSet presAssocID="{68481542-79B2-4AF8-9B25-A5EAEE28B4EA}" presName="Name25" presStyleLbl="parChTrans1D1" presStyleIdx="3" presStyleCnt="5"/>
      <dgm:spPr/>
      <dgm:t>
        <a:bodyPr/>
        <a:lstStyle/>
        <a:p>
          <a:endParaRPr lang="ru-RU"/>
        </a:p>
      </dgm:t>
    </dgm:pt>
    <dgm:pt modelId="{65678B11-689A-4670-9F04-FDC75FB4CD7D}" type="pres">
      <dgm:prSet presAssocID="{F2FE6D7E-9606-4024-9205-317C89BE18B3}" presName="node" presStyleCnt="0"/>
      <dgm:spPr/>
    </dgm:pt>
    <dgm:pt modelId="{E4F6D772-69C7-490C-8146-997FBC2A52B6}" type="pres">
      <dgm:prSet presAssocID="{F2FE6D7E-9606-4024-9205-317C89BE18B3}" presName="parentNode" presStyleLbl="node1" presStyleIdx="4" presStyleCnt="6" custScaleX="439127" custScaleY="111987" custLinFactX="109672" custLinFactNeighborX="200000" custLinFactNeighborY="-14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50A23-6E80-47C4-BA1D-6EC96A796AE9}" type="pres">
      <dgm:prSet presAssocID="{F2FE6D7E-9606-4024-9205-317C89BE18B3}" presName="childNode" presStyleLbl="revTx" presStyleIdx="0" presStyleCnt="0">
        <dgm:presLayoutVars>
          <dgm:bulletEnabled val="1"/>
        </dgm:presLayoutVars>
      </dgm:prSet>
      <dgm:spPr/>
    </dgm:pt>
    <dgm:pt modelId="{267F64A5-8711-42FC-A863-7BAD16EE3390}" type="pres">
      <dgm:prSet presAssocID="{312BCF16-0E46-42E3-9C4B-565A0A6B2068}" presName="Name25" presStyleLbl="parChTrans1D1" presStyleIdx="4" presStyleCnt="5"/>
      <dgm:spPr/>
      <dgm:t>
        <a:bodyPr/>
        <a:lstStyle/>
        <a:p>
          <a:endParaRPr lang="ru-RU"/>
        </a:p>
      </dgm:t>
    </dgm:pt>
    <dgm:pt modelId="{A3C09CC9-A82E-4222-A93B-DB2BDA9CA1A0}" type="pres">
      <dgm:prSet presAssocID="{E4EC5852-731B-4FBA-8145-3630ED8CB8B3}" presName="node" presStyleCnt="0"/>
      <dgm:spPr/>
    </dgm:pt>
    <dgm:pt modelId="{009FFF06-0575-4331-BBFC-8BC977322C91}" type="pres">
      <dgm:prSet presAssocID="{E4EC5852-731B-4FBA-8145-3630ED8CB8B3}" presName="parentNode" presStyleLbl="node1" presStyleIdx="5" presStyleCnt="6" custScaleX="412680" custScaleY="103148" custLinFactX="200000" custLinFactNeighborX="200928" custLinFactNeighborY="-7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7C79-F374-4F37-BF05-7D0DB049FF1C}" type="pres">
      <dgm:prSet presAssocID="{E4EC5852-731B-4FBA-8145-3630ED8CB8B3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843C2-F617-4766-ADD9-A67B307F91AE}" type="presOf" srcId="{E9A317A0-6551-4CDA-BB57-7D52A6CD997A}" destId="{31ED74AC-4B28-4941-9E3F-3B3A6BB60019}" srcOrd="0" destOrd="0" presId="urn:microsoft.com/office/officeart/2005/8/layout/radial2"/>
    <dgm:cxn modelId="{ACD25E7C-5E21-40AF-829B-FFCA290D63A6}" type="presOf" srcId="{D0447F92-B7EA-4D70-B8F6-B662F0A7BAFF}" destId="{7D0B07E8-8621-46DA-8F88-4A2F4FEB2444}" srcOrd="0" destOrd="0" presId="urn:microsoft.com/office/officeart/2005/8/layout/radial2"/>
    <dgm:cxn modelId="{45594148-CD1F-4BF0-A527-1A58B675CD10}" type="presOf" srcId="{312BCF16-0E46-42E3-9C4B-565A0A6B2068}" destId="{267F64A5-8711-42FC-A863-7BAD16EE3390}" srcOrd="0" destOrd="0" presId="urn:microsoft.com/office/officeart/2005/8/layout/radial2"/>
    <dgm:cxn modelId="{1E6E108B-2823-4C21-A882-33B34675C43F}" srcId="{E9A317A0-6551-4CDA-BB57-7D52A6CD997A}" destId="{E4EC5852-731B-4FBA-8145-3630ED8CB8B3}" srcOrd="4" destOrd="0" parTransId="{312BCF16-0E46-42E3-9C4B-565A0A6B2068}" sibTransId="{996A799E-A187-4616-A3FB-8B291EC6EDA7}"/>
    <dgm:cxn modelId="{1B94E530-56C2-4494-B31E-536FA25F2326}" type="presOf" srcId="{68F96827-1A28-4619-93CB-2FF2AD75DCCF}" destId="{2C11D6AC-E5AA-4467-9EB5-2C4AC6514DD4}" srcOrd="0" destOrd="0" presId="urn:microsoft.com/office/officeart/2005/8/layout/radial2"/>
    <dgm:cxn modelId="{1C44CF4B-DC83-43C0-BA8D-61C4DAC00595}" srcId="{E9A317A0-6551-4CDA-BB57-7D52A6CD997A}" destId="{F2FE6D7E-9606-4024-9205-317C89BE18B3}" srcOrd="3" destOrd="0" parTransId="{68481542-79B2-4AF8-9B25-A5EAEE28B4EA}" sibTransId="{FE313153-8C63-4B53-8601-CBCE5C03934A}"/>
    <dgm:cxn modelId="{BEC1C477-37AA-46F5-9C9F-977D392124BC}" type="presOf" srcId="{8616402D-3DC2-418F-B135-A563F55E6826}" destId="{795A1BF6-88F5-45FE-A933-E845A46C4DCF}" srcOrd="0" destOrd="0" presId="urn:microsoft.com/office/officeart/2005/8/layout/radial2"/>
    <dgm:cxn modelId="{6FFBE993-9122-4CD2-B3C2-0E18E62076E6}" type="presOf" srcId="{084324B4-A029-4DB3-86DE-73B728087A32}" destId="{AE12D811-9B53-45D7-9260-77DF589450E7}" srcOrd="0" destOrd="0" presId="urn:microsoft.com/office/officeart/2005/8/layout/radial2"/>
    <dgm:cxn modelId="{72529BDD-235A-4254-A791-82CB1ACF363C}" type="presOf" srcId="{F2FE6D7E-9606-4024-9205-317C89BE18B3}" destId="{E4F6D772-69C7-490C-8146-997FBC2A52B6}" srcOrd="0" destOrd="0" presId="urn:microsoft.com/office/officeart/2005/8/layout/radial2"/>
    <dgm:cxn modelId="{C0007618-A2BA-4EFB-9A67-948D55D3C975}" type="presOf" srcId="{68481542-79B2-4AF8-9B25-A5EAEE28B4EA}" destId="{77BF879C-5882-44AD-BDCC-7566D11842FF}" srcOrd="0" destOrd="0" presId="urn:microsoft.com/office/officeart/2005/8/layout/radial2"/>
    <dgm:cxn modelId="{F0B3EF43-5ABF-47A9-8DA9-8023A37B1E2E}" type="presOf" srcId="{B66ABE1B-4D36-4549-A75E-1E0FE59C6F49}" destId="{418A7973-D4EE-4A29-95A8-3D4E3A629CE0}" srcOrd="0" destOrd="0" presId="urn:microsoft.com/office/officeart/2005/8/layout/radial2"/>
    <dgm:cxn modelId="{9B67CB65-E10E-4B9A-B68E-5D7B47956BFE}" srcId="{E9A317A0-6551-4CDA-BB57-7D52A6CD997A}" destId="{42F2E123-855B-40D7-B501-DB45FAB95644}" srcOrd="0" destOrd="0" parTransId="{68F96827-1A28-4619-93CB-2FF2AD75DCCF}" sibTransId="{AD7D8B55-77AA-4540-A1B2-CB1B156BC0E0}"/>
    <dgm:cxn modelId="{743FF750-0434-4B52-9F31-9B2F35AF5FBC}" srcId="{E9A317A0-6551-4CDA-BB57-7D52A6CD997A}" destId="{D0447F92-B7EA-4D70-B8F6-B662F0A7BAFF}" srcOrd="2" destOrd="0" parTransId="{084324B4-A029-4DB3-86DE-73B728087A32}" sibTransId="{20959104-A712-4B9C-B443-29029CCFD7E2}"/>
    <dgm:cxn modelId="{75DF742F-B028-4C71-84BF-0734A755CF3B}" srcId="{E9A317A0-6551-4CDA-BB57-7D52A6CD997A}" destId="{8616402D-3DC2-418F-B135-A563F55E6826}" srcOrd="1" destOrd="0" parTransId="{B66ABE1B-4D36-4549-A75E-1E0FE59C6F49}" sibTransId="{C786F4EC-0561-484F-923A-26696D1FB4AE}"/>
    <dgm:cxn modelId="{B750F9D3-1C9C-4F11-B621-7C35B7FF01BD}" type="presOf" srcId="{E4EC5852-731B-4FBA-8145-3630ED8CB8B3}" destId="{009FFF06-0575-4331-BBFC-8BC977322C91}" srcOrd="0" destOrd="0" presId="urn:microsoft.com/office/officeart/2005/8/layout/radial2"/>
    <dgm:cxn modelId="{372EA009-321F-4662-A7E2-9734FD03AA87}" type="presOf" srcId="{42F2E123-855B-40D7-B501-DB45FAB95644}" destId="{F949F68B-C858-4B64-9421-114989E6930E}" srcOrd="0" destOrd="0" presId="urn:microsoft.com/office/officeart/2005/8/layout/radial2"/>
    <dgm:cxn modelId="{35000B94-4D94-4A53-A098-E7CDB5E14DEB}" type="presParOf" srcId="{31ED74AC-4B28-4941-9E3F-3B3A6BB60019}" destId="{DAA4A9B1-98F8-4FD7-AFAA-410C56AB81D6}" srcOrd="0" destOrd="0" presId="urn:microsoft.com/office/officeart/2005/8/layout/radial2"/>
    <dgm:cxn modelId="{6E4D2682-6713-4ECE-809A-C50FF800C21F}" type="presParOf" srcId="{DAA4A9B1-98F8-4FD7-AFAA-410C56AB81D6}" destId="{2BD415AA-1C2C-491B-811D-B5086AAA4440}" srcOrd="0" destOrd="0" presId="urn:microsoft.com/office/officeart/2005/8/layout/radial2"/>
    <dgm:cxn modelId="{D38A96CF-A566-4B47-AB9F-874563899421}" type="presParOf" srcId="{2BD415AA-1C2C-491B-811D-B5086AAA4440}" destId="{234B5937-7F9F-400C-A898-37D2FE674B83}" srcOrd="0" destOrd="0" presId="urn:microsoft.com/office/officeart/2005/8/layout/radial2"/>
    <dgm:cxn modelId="{AA3A0C14-0CCA-4B5C-A5C8-DAD5A89D01BD}" type="presParOf" srcId="{2BD415AA-1C2C-491B-811D-B5086AAA4440}" destId="{5757F892-1594-4AC3-9580-3E0D2475AB14}" srcOrd="1" destOrd="0" presId="urn:microsoft.com/office/officeart/2005/8/layout/radial2"/>
    <dgm:cxn modelId="{678F42AB-A0F0-41A2-AA35-24FF4DF311AB}" type="presParOf" srcId="{DAA4A9B1-98F8-4FD7-AFAA-410C56AB81D6}" destId="{2C11D6AC-E5AA-4467-9EB5-2C4AC6514DD4}" srcOrd="1" destOrd="0" presId="urn:microsoft.com/office/officeart/2005/8/layout/radial2"/>
    <dgm:cxn modelId="{32D36E36-F7F7-480C-860E-3394FEB46A1B}" type="presParOf" srcId="{DAA4A9B1-98F8-4FD7-AFAA-410C56AB81D6}" destId="{A86BE370-DE9F-49AD-9378-BEBADCDD1D22}" srcOrd="2" destOrd="0" presId="urn:microsoft.com/office/officeart/2005/8/layout/radial2"/>
    <dgm:cxn modelId="{53DAA669-2E98-4C27-AA5D-0B498CA022A5}" type="presParOf" srcId="{A86BE370-DE9F-49AD-9378-BEBADCDD1D22}" destId="{F949F68B-C858-4B64-9421-114989E6930E}" srcOrd="0" destOrd="0" presId="urn:microsoft.com/office/officeart/2005/8/layout/radial2"/>
    <dgm:cxn modelId="{D0DC7E15-680E-4C85-BB3A-20F02DD80C14}" type="presParOf" srcId="{A86BE370-DE9F-49AD-9378-BEBADCDD1D22}" destId="{DAC2009B-92A7-4B41-9AB6-9C300A6D5CC3}" srcOrd="1" destOrd="0" presId="urn:microsoft.com/office/officeart/2005/8/layout/radial2"/>
    <dgm:cxn modelId="{0BE67F89-65A7-45EE-A57F-07902B80A98B}" type="presParOf" srcId="{DAA4A9B1-98F8-4FD7-AFAA-410C56AB81D6}" destId="{418A7973-D4EE-4A29-95A8-3D4E3A629CE0}" srcOrd="3" destOrd="0" presId="urn:microsoft.com/office/officeart/2005/8/layout/radial2"/>
    <dgm:cxn modelId="{8B86F91C-941E-4417-9B63-3EC42F9C4902}" type="presParOf" srcId="{DAA4A9B1-98F8-4FD7-AFAA-410C56AB81D6}" destId="{E9049963-E936-44EF-BD78-885654C4239E}" srcOrd="4" destOrd="0" presId="urn:microsoft.com/office/officeart/2005/8/layout/radial2"/>
    <dgm:cxn modelId="{8412C465-075D-4869-BFDC-8C933D5B2105}" type="presParOf" srcId="{E9049963-E936-44EF-BD78-885654C4239E}" destId="{795A1BF6-88F5-45FE-A933-E845A46C4DCF}" srcOrd="0" destOrd="0" presId="urn:microsoft.com/office/officeart/2005/8/layout/radial2"/>
    <dgm:cxn modelId="{336BE6FD-668F-41DF-AE46-AF163260C903}" type="presParOf" srcId="{E9049963-E936-44EF-BD78-885654C4239E}" destId="{5C1D7665-A259-4FB5-A37D-C137671A7638}" srcOrd="1" destOrd="0" presId="urn:microsoft.com/office/officeart/2005/8/layout/radial2"/>
    <dgm:cxn modelId="{4B2E976B-2E8B-4CAD-874E-1748A548A25E}" type="presParOf" srcId="{DAA4A9B1-98F8-4FD7-AFAA-410C56AB81D6}" destId="{AE12D811-9B53-45D7-9260-77DF589450E7}" srcOrd="5" destOrd="0" presId="urn:microsoft.com/office/officeart/2005/8/layout/radial2"/>
    <dgm:cxn modelId="{5CCE4F39-642F-454D-BA4B-2E37D152D0DF}" type="presParOf" srcId="{DAA4A9B1-98F8-4FD7-AFAA-410C56AB81D6}" destId="{A26DB849-6209-497D-9EF3-59ABB42215F8}" srcOrd="6" destOrd="0" presId="urn:microsoft.com/office/officeart/2005/8/layout/radial2"/>
    <dgm:cxn modelId="{2138D6DE-EE5F-433B-A1D6-B5C4E16BC98E}" type="presParOf" srcId="{A26DB849-6209-497D-9EF3-59ABB42215F8}" destId="{7D0B07E8-8621-46DA-8F88-4A2F4FEB2444}" srcOrd="0" destOrd="0" presId="urn:microsoft.com/office/officeart/2005/8/layout/radial2"/>
    <dgm:cxn modelId="{7B562856-EDF9-4369-B496-F5019EB38525}" type="presParOf" srcId="{A26DB849-6209-497D-9EF3-59ABB42215F8}" destId="{1C80A9C8-105B-4F08-8DB6-6CACD41EAFBA}" srcOrd="1" destOrd="0" presId="urn:microsoft.com/office/officeart/2005/8/layout/radial2"/>
    <dgm:cxn modelId="{DFBF4A8A-C00B-4153-B1AE-99790CA1C862}" type="presParOf" srcId="{DAA4A9B1-98F8-4FD7-AFAA-410C56AB81D6}" destId="{77BF879C-5882-44AD-BDCC-7566D11842FF}" srcOrd="7" destOrd="0" presId="urn:microsoft.com/office/officeart/2005/8/layout/radial2"/>
    <dgm:cxn modelId="{C29F114A-FE34-4B4F-81AA-8A2BE99BCB5D}" type="presParOf" srcId="{DAA4A9B1-98F8-4FD7-AFAA-410C56AB81D6}" destId="{65678B11-689A-4670-9F04-FDC75FB4CD7D}" srcOrd="8" destOrd="0" presId="urn:microsoft.com/office/officeart/2005/8/layout/radial2"/>
    <dgm:cxn modelId="{E712F71D-BA75-4CFD-9896-8A4C839436A0}" type="presParOf" srcId="{65678B11-689A-4670-9F04-FDC75FB4CD7D}" destId="{E4F6D772-69C7-490C-8146-997FBC2A52B6}" srcOrd="0" destOrd="0" presId="urn:microsoft.com/office/officeart/2005/8/layout/radial2"/>
    <dgm:cxn modelId="{34F6B5EA-E0A2-4C33-B5D1-44D8F1F50944}" type="presParOf" srcId="{65678B11-689A-4670-9F04-FDC75FB4CD7D}" destId="{FE350A23-6E80-47C4-BA1D-6EC96A796AE9}" srcOrd="1" destOrd="0" presId="urn:microsoft.com/office/officeart/2005/8/layout/radial2"/>
    <dgm:cxn modelId="{CFE59F19-F5FF-4C03-B476-63B00CD287C9}" type="presParOf" srcId="{DAA4A9B1-98F8-4FD7-AFAA-410C56AB81D6}" destId="{267F64A5-8711-42FC-A863-7BAD16EE3390}" srcOrd="9" destOrd="0" presId="urn:microsoft.com/office/officeart/2005/8/layout/radial2"/>
    <dgm:cxn modelId="{C2ECA652-E03D-4BE5-9B1A-727EB5C460B5}" type="presParOf" srcId="{DAA4A9B1-98F8-4FD7-AFAA-410C56AB81D6}" destId="{A3C09CC9-A82E-4222-A93B-DB2BDA9CA1A0}" srcOrd="10" destOrd="0" presId="urn:microsoft.com/office/officeart/2005/8/layout/radial2"/>
    <dgm:cxn modelId="{F8C9E307-17BE-42FC-8B84-9BAAB30B1397}" type="presParOf" srcId="{A3C09CC9-A82E-4222-A93B-DB2BDA9CA1A0}" destId="{009FFF06-0575-4331-BBFC-8BC977322C91}" srcOrd="0" destOrd="0" presId="urn:microsoft.com/office/officeart/2005/8/layout/radial2"/>
    <dgm:cxn modelId="{65C29DDA-951C-4062-BBC9-50A3511F5D68}" type="presParOf" srcId="{A3C09CC9-A82E-4222-A93B-DB2BDA9CA1A0}" destId="{5D2E7C79-F374-4F37-BF05-7D0DB049FF1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FFCD6-18C5-44B9-912A-595FEC0DC18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0FBD5C0-4866-47B4-8BD9-29D72CE2E384}">
      <dgm:prSet phldrT="[Текст]" custT="1"/>
      <dgm:spPr>
        <a:solidFill>
          <a:srgbClr val="FFCC99"/>
        </a:solidFill>
        <a:ln w="28575">
          <a:solidFill>
            <a:srgbClr val="663300"/>
          </a:solidFill>
        </a:ln>
      </dgm:spPr>
      <dgm:t>
        <a:bodyPr/>
        <a:lstStyle/>
        <a:p>
          <a:r>
            <a:rPr lang="ru-RU" sz="3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25266 </a:t>
          </a:r>
          <a:r>
            <a: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танков</a:t>
          </a:r>
          <a:endParaRPr lang="ru-RU" sz="28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B42D8E-086E-47CD-992B-BD9288BEA714}" type="parTrans" cxnId="{D9A86632-06E2-40A9-8A59-9338F4378E4C}">
      <dgm:prSet/>
      <dgm:spPr/>
      <dgm:t>
        <a:bodyPr/>
        <a:lstStyle/>
        <a:p>
          <a:endParaRPr lang="ru-RU"/>
        </a:p>
      </dgm:t>
    </dgm:pt>
    <dgm:pt modelId="{D2FCD098-06B4-4578-891A-3EE7A5EFD1D1}" type="sibTrans" cxnId="{D9A86632-06E2-40A9-8A59-9338F4378E4C}">
      <dgm:prSet/>
      <dgm:spPr/>
      <dgm:t>
        <a:bodyPr/>
        <a:lstStyle/>
        <a:p>
          <a:endParaRPr lang="ru-RU"/>
        </a:p>
      </dgm:t>
    </dgm:pt>
    <dgm:pt modelId="{36AA4638-0EC1-419F-9AB9-CA2D01293670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32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63000 </a:t>
          </a:r>
        </a:p>
        <a:p>
          <a:r>
            <a:rPr lang="ru-RU" sz="20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артиллерийских</a:t>
          </a:r>
        </a:p>
        <a:p>
          <a:r>
            <a:rPr lang="ru-RU" sz="20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передков</a:t>
          </a:r>
          <a:endParaRPr lang="ru-RU" sz="20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B4D539-E7A5-4343-B4F5-0CAB3AF8D33D}" type="parTrans" cxnId="{FDBB76B2-EEDB-45A3-A5EA-30B83F9FC441}">
      <dgm:prSet/>
      <dgm:spPr/>
      <dgm:t>
        <a:bodyPr/>
        <a:lstStyle/>
        <a:p>
          <a:endParaRPr lang="ru-RU"/>
        </a:p>
      </dgm:t>
    </dgm:pt>
    <dgm:pt modelId="{78FB2B2D-4A7A-43FF-9202-933CA1444CAE}" type="sibTrans" cxnId="{FDBB76B2-EEDB-45A3-A5EA-30B83F9FC441}">
      <dgm:prSet/>
      <dgm:spPr/>
      <dgm:t>
        <a:bodyPr/>
        <a:lstStyle/>
        <a:p>
          <a:endParaRPr lang="ru-RU"/>
        </a:p>
      </dgm:t>
    </dgm:pt>
    <dgm:pt modelId="{C0CF04CA-C5FE-4B41-9EC6-3FEDF2526EE9}">
      <dgm:prSet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32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около 4000</a:t>
          </a:r>
        </a:p>
        <a:p>
          <a:r>
            <a:rPr lang="ru-RU" sz="2000" b="0" i="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бронекорпусов самолетов ИЛ-2. </a:t>
          </a:r>
          <a:endParaRPr lang="ru-RU" sz="20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C27C30-E4FA-44B8-8675-8DCE0AD0CB9F}" type="parTrans" cxnId="{3751E87E-FD41-435D-90A1-871FAA544E41}">
      <dgm:prSet/>
      <dgm:spPr/>
      <dgm:t>
        <a:bodyPr/>
        <a:lstStyle/>
        <a:p>
          <a:endParaRPr lang="ru-RU"/>
        </a:p>
      </dgm:t>
    </dgm:pt>
    <dgm:pt modelId="{9B5331FB-73FC-448F-89FD-E7A776857C24}" type="sibTrans" cxnId="{3751E87E-FD41-435D-90A1-871FAA544E41}">
      <dgm:prSet/>
      <dgm:spPr/>
      <dgm:t>
        <a:bodyPr/>
        <a:lstStyle/>
        <a:p>
          <a:endParaRPr lang="ru-RU"/>
        </a:p>
      </dgm:t>
    </dgm:pt>
    <dgm:pt modelId="{487DD535-2418-4242-A1D9-CEF6082E35D2}" type="pres">
      <dgm:prSet presAssocID="{123FFCD6-18C5-44B9-912A-595FEC0DC184}" presName="Name0" presStyleCnt="0">
        <dgm:presLayoutVars>
          <dgm:dir/>
          <dgm:resizeHandles val="exact"/>
        </dgm:presLayoutVars>
      </dgm:prSet>
      <dgm:spPr/>
    </dgm:pt>
    <dgm:pt modelId="{A6F03BA9-AF91-4238-B946-73D520580E0F}" type="pres">
      <dgm:prSet presAssocID="{123FFCD6-18C5-44B9-912A-595FEC0DC184}" presName="bkgdShp" presStyleLbl="alignAccFollowNode1" presStyleIdx="0" presStyleCnt="1" custFlipHor="1" custScaleX="3061" custScaleY="12877" custLinFactNeighborX="-5102" custLinFactNeighborY="32798"/>
      <dgm:spPr/>
    </dgm:pt>
    <dgm:pt modelId="{8E6AF44D-2060-4911-973D-D95CBBD8B820}" type="pres">
      <dgm:prSet presAssocID="{123FFCD6-18C5-44B9-912A-595FEC0DC184}" presName="linComp" presStyleCnt="0"/>
      <dgm:spPr/>
    </dgm:pt>
    <dgm:pt modelId="{8DED03E7-85CC-40F9-8098-44A8164E548A}" type="pres">
      <dgm:prSet presAssocID="{60FBD5C0-4866-47B4-8BD9-29D72CE2E384}" presName="compNode" presStyleCnt="0"/>
      <dgm:spPr/>
    </dgm:pt>
    <dgm:pt modelId="{F4778F17-0E18-47A0-95F8-E5752B54BD33}" type="pres">
      <dgm:prSet presAssocID="{60FBD5C0-4866-47B4-8BD9-29D72CE2E384}" presName="node" presStyleLbl="node1" presStyleIdx="0" presStyleCnt="3" custScaleX="141716" custScaleY="60034" custLinFactNeighborX="-14108" custLinFactNeighborY="7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BB102-417D-434C-A671-8EA90256DFC0}" type="pres">
      <dgm:prSet presAssocID="{60FBD5C0-4866-47B4-8BD9-29D72CE2E384}" presName="invisiNode" presStyleLbl="node1" presStyleIdx="0" presStyleCnt="3"/>
      <dgm:spPr/>
    </dgm:pt>
    <dgm:pt modelId="{20579B5F-A994-4789-ADDF-69B5A69BF0E3}" type="pres">
      <dgm:prSet presAssocID="{60FBD5C0-4866-47B4-8BD9-29D72CE2E384}" presName="imagNode" presStyleLbl="fgImgPlace1" presStyleIdx="0" presStyleCnt="3" custScaleX="142338" custScaleY="139964" custLinFactNeighborX="-10791" custLinFactNeighborY="2633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663300"/>
          </a:solidFill>
        </a:ln>
      </dgm:spPr>
    </dgm:pt>
    <dgm:pt modelId="{C8F102CC-4ABF-45AD-AFDC-043335E79C39}" type="pres">
      <dgm:prSet presAssocID="{D2FCD098-06B4-4578-891A-3EE7A5EFD1D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D83DC5-9676-45E0-A99F-C1C11BBC8DF6}" type="pres">
      <dgm:prSet presAssocID="{36AA4638-0EC1-419F-9AB9-CA2D01293670}" presName="compNode" presStyleCnt="0"/>
      <dgm:spPr/>
    </dgm:pt>
    <dgm:pt modelId="{F3F23D61-DA84-4897-831D-5E33A138C51A}" type="pres">
      <dgm:prSet presAssocID="{36AA4638-0EC1-419F-9AB9-CA2D01293670}" presName="node" presStyleLbl="node1" presStyleIdx="1" presStyleCnt="3" custScaleX="146264" custScaleY="60699" custLinFactNeighborX="-12053" custLinFactNeighborY="9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375D-1B58-4EF7-9F19-0DA41FCCBE21}" type="pres">
      <dgm:prSet presAssocID="{36AA4638-0EC1-419F-9AB9-CA2D01293670}" presName="invisiNode" presStyleLbl="node1" presStyleIdx="1" presStyleCnt="3"/>
      <dgm:spPr/>
    </dgm:pt>
    <dgm:pt modelId="{11723A18-E505-445A-894A-8F4B489CCD0A}" type="pres">
      <dgm:prSet presAssocID="{36AA4638-0EC1-419F-9AB9-CA2D01293670}" presName="imagNode" presStyleLbl="fgImgPlace1" presStyleIdx="1" presStyleCnt="3" custScaleX="148908" custScaleY="141374" custLinFactNeighborX="-2614" custLinFactNeighborY="2696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663300"/>
          </a:solidFill>
        </a:ln>
      </dgm:spPr>
    </dgm:pt>
    <dgm:pt modelId="{B4E8CD79-A2A4-40AF-B51B-F2F7F59B3D58}" type="pres">
      <dgm:prSet presAssocID="{78FB2B2D-4A7A-43FF-9202-933CA1444CA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5FFF53A-8C6B-4A1C-84E7-4E688DE5E05C}" type="pres">
      <dgm:prSet presAssocID="{C0CF04CA-C5FE-4B41-9EC6-3FEDF2526EE9}" presName="compNode" presStyleCnt="0"/>
      <dgm:spPr/>
    </dgm:pt>
    <dgm:pt modelId="{4B1FF760-DEB1-41C6-9F69-2E853782C95B}" type="pres">
      <dgm:prSet presAssocID="{C0CF04CA-C5FE-4B41-9EC6-3FEDF2526EE9}" presName="node" presStyleLbl="node1" presStyleIdx="2" presStyleCnt="3" custScaleX="148206" custScaleY="59705" custLinFactNeighborX="-3231" custLinFactNeighborY="8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D2355-958E-4D04-AE3D-97CB8C9F33DA}" type="pres">
      <dgm:prSet presAssocID="{C0CF04CA-C5FE-4B41-9EC6-3FEDF2526EE9}" presName="invisiNode" presStyleLbl="node1" presStyleIdx="2" presStyleCnt="3"/>
      <dgm:spPr/>
    </dgm:pt>
    <dgm:pt modelId="{C0661E62-DA0C-4571-A594-82FD7B34CDC2}" type="pres">
      <dgm:prSet presAssocID="{C0CF04CA-C5FE-4B41-9EC6-3FEDF2526EE9}" presName="imagNode" presStyleLbl="fgImgPlace1" presStyleIdx="2" presStyleCnt="3" custScaleX="137559" custScaleY="140868" custLinFactNeighborX="-438" custLinFactNeighborY="2642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663300"/>
          </a:solidFill>
        </a:ln>
      </dgm:spPr>
    </dgm:pt>
  </dgm:ptLst>
  <dgm:cxnLst>
    <dgm:cxn modelId="{6CC68A63-5CA6-478C-AF28-0A0513AFFB7D}" type="presOf" srcId="{36AA4638-0EC1-419F-9AB9-CA2D01293670}" destId="{F3F23D61-DA84-4897-831D-5E33A138C51A}" srcOrd="0" destOrd="0" presId="urn:microsoft.com/office/officeart/2005/8/layout/pList2"/>
    <dgm:cxn modelId="{3751E87E-FD41-435D-90A1-871FAA544E41}" srcId="{123FFCD6-18C5-44B9-912A-595FEC0DC184}" destId="{C0CF04CA-C5FE-4B41-9EC6-3FEDF2526EE9}" srcOrd="2" destOrd="0" parTransId="{A7C27C30-E4FA-44B8-8675-8DCE0AD0CB9F}" sibTransId="{9B5331FB-73FC-448F-89FD-E7A776857C24}"/>
    <dgm:cxn modelId="{E9CEE814-6767-4E96-A95B-CD86BA74F8C9}" type="presOf" srcId="{78FB2B2D-4A7A-43FF-9202-933CA1444CAE}" destId="{B4E8CD79-A2A4-40AF-B51B-F2F7F59B3D58}" srcOrd="0" destOrd="0" presId="urn:microsoft.com/office/officeart/2005/8/layout/pList2"/>
    <dgm:cxn modelId="{A3FFDDEA-F3E9-4480-9280-6BF50C3C9F83}" type="presOf" srcId="{D2FCD098-06B4-4578-891A-3EE7A5EFD1D1}" destId="{C8F102CC-4ABF-45AD-AFDC-043335E79C39}" srcOrd="0" destOrd="0" presId="urn:microsoft.com/office/officeart/2005/8/layout/pList2"/>
    <dgm:cxn modelId="{5278780B-6E1B-47BF-B554-FEA5E6D25693}" type="presOf" srcId="{123FFCD6-18C5-44B9-912A-595FEC0DC184}" destId="{487DD535-2418-4242-A1D9-CEF6082E35D2}" srcOrd="0" destOrd="0" presId="urn:microsoft.com/office/officeart/2005/8/layout/pList2"/>
    <dgm:cxn modelId="{D9A86632-06E2-40A9-8A59-9338F4378E4C}" srcId="{123FFCD6-18C5-44B9-912A-595FEC0DC184}" destId="{60FBD5C0-4866-47B4-8BD9-29D72CE2E384}" srcOrd="0" destOrd="0" parTransId="{E9B42D8E-086E-47CD-992B-BD9288BEA714}" sibTransId="{D2FCD098-06B4-4578-891A-3EE7A5EFD1D1}"/>
    <dgm:cxn modelId="{BD490A72-F8A0-40A4-A07C-B8C17EFB08FA}" type="presOf" srcId="{C0CF04CA-C5FE-4B41-9EC6-3FEDF2526EE9}" destId="{4B1FF760-DEB1-41C6-9F69-2E853782C95B}" srcOrd="0" destOrd="0" presId="urn:microsoft.com/office/officeart/2005/8/layout/pList2"/>
    <dgm:cxn modelId="{BBE53C05-C8D6-48A9-A564-11DC4F13C136}" type="presOf" srcId="{60FBD5C0-4866-47B4-8BD9-29D72CE2E384}" destId="{F4778F17-0E18-47A0-95F8-E5752B54BD33}" srcOrd="0" destOrd="0" presId="urn:microsoft.com/office/officeart/2005/8/layout/pList2"/>
    <dgm:cxn modelId="{FDBB76B2-EEDB-45A3-A5EA-30B83F9FC441}" srcId="{123FFCD6-18C5-44B9-912A-595FEC0DC184}" destId="{36AA4638-0EC1-419F-9AB9-CA2D01293670}" srcOrd="1" destOrd="0" parTransId="{F6B4D539-E7A5-4343-B4F5-0CAB3AF8D33D}" sibTransId="{78FB2B2D-4A7A-43FF-9202-933CA1444CAE}"/>
    <dgm:cxn modelId="{E2C4D74D-5DFD-42AA-A45B-42480A911894}" type="presParOf" srcId="{487DD535-2418-4242-A1D9-CEF6082E35D2}" destId="{A6F03BA9-AF91-4238-B946-73D520580E0F}" srcOrd="0" destOrd="0" presId="urn:microsoft.com/office/officeart/2005/8/layout/pList2"/>
    <dgm:cxn modelId="{D3F5F9E0-3484-48D7-991F-623A1998B149}" type="presParOf" srcId="{487DD535-2418-4242-A1D9-CEF6082E35D2}" destId="{8E6AF44D-2060-4911-973D-D95CBBD8B820}" srcOrd="1" destOrd="0" presId="urn:microsoft.com/office/officeart/2005/8/layout/pList2"/>
    <dgm:cxn modelId="{E9F30CA9-285D-452D-83C3-4D4281B550F7}" type="presParOf" srcId="{8E6AF44D-2060-4911-973D-D95CBBD8B820}" destId="{8DED03E7-85CC-40F9-8098-44A8164E548A}" srcOrd="0" destOrd="0" presId="urn:microsoft.com/office/officeart/2005/8/layout/pList2"/>
    <dgm:cxn modelId="{D428C16F-6CC6-4D1E-B5DC-6C68AAD71F89}" type="presParOf" srcId="{8DED03E7-85CC-40F9-8098-44A8164E548A}" destId="{F4778F17-0E18-47A0-95F8-E5752B54BD33}" srcOrd="0" destOrd="0" presId="urn:microsoft.com/office/officeart/2005/8/layout/pList2"/>
    <dgm:cxn modelId="{36673D96-04B0-44D7-ACC7-8E0C54239077}" type="presParOf" srcId="{8DED03E7-85CC-40F9-8098-44A8164E548A}" destId="{462BB102-417D-434C-A671-8EA90256DFC0}" srcOrd="1" destOrd="0" presId="urn:microsoft.com/office/officeart/2005/8/layout/pList2"/>
    <dgm:cxn modelId="{C53CB7D8-FDE7-4AA8-88CC-24BA0404EBCF}" type="presParOf" srcId="{8DED03E7-85CC-40F9-8098-44A8164E548A}" destId="{20579B5F-A994-4789-ADDF-69B5A69BF0E3}" srcOrd="2" destOrd="0" presId="urn:microsoft.com/office/officeart/2005/8/layout/pList2"/>
    <dgm:cxn modelId="{26A7E873-6BC8-4659-A867-28B57378DCE4}" type="presParOf" srcId="{8E6AF44D-2060-4911-973D-D95CBBD8B820}" destId="{C8F102CC-4ABF-45AD-AFDC-043335E79C39}" srcOrd="1" destOrd="0" presId="urn:microsoft.com/office/officeart/2005/8/layout/pList2"/>
    <dgm:cxn modelId="{05BDC1CE-E641-4F22-B2CF-B6FE919D828F}" type="presParOf" srcId="{8E6AF44D-2060-4911-973D-D95CBBD8B820}" destId="{EBD83DC5-9676-45E0-A99F-C1C11BBC8DF6}" srcOrd="2" destOrd="0" presId="urn:microsoft.com/office/officeart/2005/8/layout/pList2"/>
    <dgm:cxn modelId="{BD18F44A-8B65-476A-81B3-A5F531B7042A}" type="presParOf" srcId="{EBD83DC5-9676-45E0-A99F-C1C11BBC8DF6}" destId="{F3F23D61-DA84-4897-831D-5E33A138C51A}" srcOrd="0" destOrd="0" presId="urn:microsoft.com/office/officeart/2005/8/layout/pList2"/>
    <dgm:cxn modelId="{B97A1BE8-0987-439F-B1FE-B99869B192D6}" type="presParOf" srcId="{EBD83DC5-9676-45E0-A99F-C1C11BBC8DF6}" destId="{8713375D-1B58-4EF7-9F19-0DA41FCCBE21}" srcOrd="1" destOrd="0" presId="urn:microsoft.com/office/officeart/2005/8/layout/pList2"/>
    <dgm:cxn modelId="{E21E78E6-579A-4263-9F7A-31B9334E9257}" type="presParOf" srcId="{EBD83DC5-9676-45E0-A99F-C1C11BBC8DF6}" destId="{11723A18-E505-445A-894A-8F4B489CCD0A}" srcOrd="2" destOrd="0" presId="urn:microsoft.com/office/officeart/2005/8/layout/pList2"/>
    <dgm:cxn modelId="{F37A7602-5FE2-460A-8FAD-7C528EBE3FD6}" type="presParOf" srcId="{8E6AF44D-2060-4911-973D-D95CBBD8B820}" destId="{B4E8CD79-A2A4-40AF-B51B-F2F7F59B3D58}" srcOrd="3" destOrd="0" presId="urn:microsoft.com/office/officeart/2005/8/layout/pList2"/>
    <dgm:cxn modelId="{0E5FA6C7-65A1-40B4-87F5-61885DD09474}" type="presParOf" srcId="{8E6AF44D-2060-4911-973D-D95CBBD8B820}" destId="{C5FFF53A-8C6B-4A1C-84E7-4E688DE5E05C}" srcOrd="4" destOrd="0" presId="urn:microsoft.com/office/officeart/2005/8/layout/pList2"/>
    <dgm:cxn modelId="{0372DB8C-8459-4B19-918D-B992C814E43F}" type="presParOf" srcId="{C5FFF53A-8C6B-4A1C-84E7-4E688DE5E05C}" destId="{4B1FF760-DEB1-41C6-9F69-2E853782C95B}" srcOrd="0" destOrd="0" presId="urn:microsoft.com/office/officeart/2005/8/layout/pList2"/>
    <dgm:cxn modelId="{0A8EE752-F764-47A1-9138-94CF46496924}" type="presParOf" srcId="{C5FFF53A-8C6B-4A1C-84E7-4E688DE5E05C}" destId="{229D2355-958E-4D04-AE3D-97CB8C9F33DA}" srcOrd="1" destOrd="0" presId="urn:microsoft.com/office/officeart/2005/8/layout/pList2"/>
    <dgm:cxn modelId="{E4F007AF-2962-4BAA-A943-264156A0B4AD}" type="presParOf" srcId="{C5FFF53A-8C6B-4A1C-84E7-4E688DE5E05C}" destId="{C0661E62-DA0C-4571-A594-82FD7B34CD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6B2DE-2C72-45A0-9668-BB54B18A982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B916CF2-385A-455C-B667-701361FDBC22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Кировский завод</a:t>
          </a:r>
          <a:endParaRPr lang="ru-RU" sz="28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E58ECF-2800-47B9-9FAC-51F60C9818B1}" type="parTrans" cxnId="{A568E271-6181-41C6-B1A0-9D6F6F56B018}">
      <dgm:prSet/>
      <dgm:spPr/>
      <dgm:t>
        <a:bodyPr/>
        <a:lstStyle/>
        <a:p>
          <a:endParaRPr lang="ru-RU"/>
        </a:p>
      </dgm:t>
    </dgm:pt>
    <dgm:pt modelId="{6CC9C90A-A6F8-4953-B302-4AF9D8F199DF}" type="sibTrans" cxnId="{A568E271-6181-41C6-B1A0-9D6F6F56B018}">
      <dgm:prSet/>
      <dgm:spPr>
        <a:solidFill>
          <a:srgbClr val="663300"/>
        </a:solidFill>
      </dgm:spPr>
      <dgm:t>
        <a:bodyPr/>
        <a:lstStyle/>
        <a:p>
          <a:endParaRPr lang="ru-RU"/>
        </a:p>
      </dgm:t>
    </dgm:pt>
    <dgm:pt modelId="{627B6851-2EFA-4A9A-A960-59FBF87C5411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Ижорский завод</a:t>
          </a:r>
          <a:endParaRPr lang="ru-RU" sz="28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AFE653-AC18-4E07-81E6-B89A7D036BCC}" type="parTrans" cxnId="{1092FCB6-DBBC-4ED6-8130-09B05D4B9215}">
      <dgm:prSet/>
      <dgm:spPr/>
      <dgm:t>
        <a:bodyPr/>
        <a:lstStyle/>
        <a:p>
          <a:endParaRPr lang="ru-RU"/>
        </a:p>
      </dgm:t>
    </dgm:pt>
    <dgm:pt modelId="{B9FB3C26-E81A-4C5E-994E-97BB9CCC1257}" type="sibTrans" cxnId="{1092FCB6-DBBC-4ED6-8130-09B05D4B9215}">
      <dgm:prSet/>
      <dgm:spPr>
        <a:solidFill>
          <a:srgbClr val="663300"/>
        </a:solidFill>
      </dgm:spPr>
      <dgm:t>
        <a:bodyPr/>
        <a:lstStyle/>
        <a:p>
          <a:endParaRPr lang="ru-RU"/>
        </a:p>
      </dgm:t>
    </dgm:pt>
    <dgm:pt modelId="{76B40E89-01F1-45DF-9CFB-B73C52DF0F70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Сталинградский завод</a:t>
          </a:r>
          <a:endParaRPr lang="ru-RU" sz="28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9A24E-9F1D-4E91-A282-A88AEF6C7C5B}" type="parTrans" cxnId="{0AA6445D-DDCD-4926-8121-BFBF563A47BF}">
      <dgm:prSet/>
      <dgm:spPr/>
      <dgm:t>
        <a:bodyPr/>
        <a:lstStyle/>
        <a:p>
          <a:endParaRPr lang="ru-RU"/>
        </a:p>
      </dgm:t>
    </dgm:pt>
    <dgm:pt modelId="{B245D8B5-2CDF-4480-BE2B-D47547036F08}" type="sibTrans" cxnId="{0AA6445D-DDCD-4926-8121-BFBF563A47BF}">
      <dgm:prSet/>
      <dgm:spPr>
        <a:solidFill>
          <a:srgbClr val="663300"/>
        </a:solidFill>
      </dgm:spPr>
      <dgm:t>
        <a:bodyPr/>
        <a:lstStyle/>
        <a:p>
          <a:endParaRPr lang="ru-RU"/>
        </a:p>
      </dgm:t>
    </dgm:pt>
    <dgm:pt modelId="{D99AD4B8-055E-4CB3-A419-B45FD31A0E69}">
      <dgm:prSet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завод тяжелого машиностроения</a:t>
          </a:r>
          <a:endParaRPr lang="ru-RU" dirty="0"/>
        </a:p>
      </dgm:t>
    </dgm:pt>
    <dgm:pt modelId="{A9A31BEF-9ECD-496D-B638-A3BA9AAF57E4}" type="parTrans" cxnId="{EACE11C7-7D03-4321-A0B3-67808005C5C3}">
      <dgm:prSet/>
      <dgm:spPr/>
      <dgm:t>
        <a:bodyPr/>
        <a:lstStyle/>
        <a:p>
          <a:endParaRPr lang="ru-RU"/>
        </a:p>
      </dgm:t>
    </dgm:pt>
    <dgm:pt modelId="{9D2FBD72-2F0B-4970-8DD6-9AE21BF01FD0}" type="sibTrans" cxnId="{EACE11C7-7D03-4321-A0B3-67808005C5C3}">
      <dgm:prSet/>
      <dgm:spPr/>
      <dgm:t>
        <a:bodyPr/>
        <a:lstStyle/>
        <a:p>
          <a:endParaRPr lang="ru-RU"/>
        </a:p>
      </dgm:t>
    </dgm:pt>
    <dgm:pt modelId="{21FA7E42-56EE-4EAD-89D7-448D8131CA8A}" type="pres">
      <dgm:prSet presAssocID="{5C46B2DE-2C72-45A0-9668-BB54B18A982A}" presName="Name0" presStyleCnt="0">
        <dgm:presLayoutVars>
          <dgm:dir/>
          <dgm:resizeHandles val="exact"/>
        </dgm:presLayoutVars>
      </dgm:prSet>
      <dgm:spPr/>
    </dgm:pt>
    <dgm:pt modelId="{FEDB22D6-E854-4867-869A-402BAAD1A022}" type="pres">
      <dgm:prSet presAssocID="{5C46B2DE-2C72-45A0-9668-BB54B18A982A}" presName="vNodes" presStyleCnt="0"/>
      <dgm:spPr/>
    </dgm:pt>
    <dgm:pt modelId="{7545DE0B-45B6-4907-8C12-5B815A271E5C}" type="pres">
      <dgm:prSet presAssocID="{BB916CF2-385A-455C-B667-701361FDBC22}" presName="node" presStyleLbl="node1" presStyleIdx="0" presStyleCnt="4" custScaleX="323801" custLinFactNeighborX="-3362" custLinFactNeighborY="34132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0023642E-5F19-442F-B431-BE8CEFA1765F}" type="pres">
      <dgm:prSet presAssocID="{6CC9C90A-A6F8-4953-B302-4AF9D8F199DF}" presName="spacerT" presStyleCnt="0"/>
      <dgm:spPr/>
    </dgm:pt>
    <dgm:pt modelId="{15BE2959-F81F-495F-BC02-C6AA4B12AB0C}" type="pres">
      <dgm:prSet presAssocID="{6CC9C90A-A6F8-4953-B302-4AF9D8F199DF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B592527-9956-4D03-BE49-F8362702AA08}" type="pres">
      <dgm:prSet presAssocID="{6CC9C90A-A6F8-4953-B302-4AF9D8F199DF}" presName="spacerB" presStyleCnt="0"/>
      <dgm:spPr/>
    </dgm:pt>
    <dgm:pt modelId="{A2AC06B0-2518-47C5-9572-AC0B4AB25BBA}" type="pres">
      <dgm:prSet presAssocID="{627B6851-2EFA-4A9A-A960-59FBF87C5411}" presName="node" presStyleLbl="node1" presStyleIdx="1" presStyleCnt="4" custScaleX="305833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AF7CAF91-1F40-4BFA-8C4F-79202CF7EE95}" type="pres">
      <dgm:prSet presAssocID="{B9FB3C26-E81A-4C5E-994E-97BB9CCC1257}" presName="spacerT" presStyleCnt="0"/>
      <dgm:spPr/>
    </dgm:pt>
    <dgm:pt modelId="{F8976650-1A55-49A5-A1F6-4919A6D45CAD}" type="pres">
      <dgm:prSet presAssocID="{B9FB3C26-E81A-4C5E-994E-97BB9CCC125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6DA9FCE-7BF0-46A2-9C8D-165C06C6AC77}" type="pres">
      <dgm:prSet presAssocID="{B9FB3C26-E81A-4C5E-994E-97BB9CCC1257}" presName="spacerB" presStyleCnt="0"/>
      <dgm:spPr/>
    </dgm:pt>
    <dgm:pt modelId="{1E89BECE-4DD3-45F3-92BE-2506833BB1D4}" type="pres">
      <dgm:prSet presAssocID="{76B40E89-01F1-45DF-9CFB-B73C52DF0F70}" presName="node" presStyleLbl="node1" presStyleIdx="2" presStyleCnt="4" custScaleX="337371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  <dgm:pt modelId="{81239F0F-9955-404B-93E5-2197A8073F1D}" type="pres">
      <dgm:prSet presAssocID="{5C46B2DE-2C72-45A0-9668-BB54B18A982A}" presName="sibTransLast" presStyleLbl="sibTrans2D1" presStyleIdx="2" presStyleCnt="3" custAng="226999" custScaleX="197706"/>
      <dgm:spPr/>
      <dgm:t>
        <a:bodyPr/>
        <a:lstStyle/>
        <a:p>
          <a:endParaRPr lang="ru-RU"/>
        </a:p>
      </dgm:t>
    </dgm:pt>
    <dgm:pt modelId="{B959842F-C498-484E-88A9-DFA53E79C6B9}" type="pres">
      <dgm:prSet presAssocID="{5C46B2DE-2C72-45A0-9668-BB54B18A982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698DCF9-BEA7-4767-BEE2-314C0B6C4FE8}" type="pres">
      <dgm:prSet presAssocID="{5C46B2DE-2C72-45A0-9668-BB54B18A982A}" presName="lastNode" presStyleLbl="node1" presStyleIdx="3" presStyleCnt="4" custScaleX="156592" custScaleY="125257" custLinFactNeighborX="40969" custLinFactNeighborY="-12055">
        <dgm:presLayoutVars>
          <dgm:bulletEnabled val="1"/>
        </dgm:presLayoutVars>
      </dgm:prSet>
      <dgm:spPr>
        <a:prstGeom prst="frame">
          <a:avLst/>
        </a:prstGeom>
      </dgm:spPr>
      <dgm:t>
        <a:bodyPr/>
        <a:lstStyle/>
        <a:p>
          <a:endParaRPr lang="ru-RU"/>
        </a:p>
      </dgm:t>
    </dgm:pt>
  </dgm:ptLst>
  <dgm:cxnLst>
    <dgm:cxn modelId="{3B646591-DC03-47C1-A173-61E2E2E91C62}" type="presOf" srcId="{B245D8B5-2CDF-4480-BE2B-D47547036F08}" destId="{81239F0F-9955-404B-93E5-2197A8073F1D}" srcOrd="0" destOrd="0" presId="urn:microsoft.com/office/officeart/2005/8/layout/equation2"/>
    <dgm:cxn modelId="{89FCF311-3AA8-4630-A2E2-A5F928C4170B}" type="presOf" srcId="{627B6851-2EFA-4A9A-A960-59FBF87C5411}" destId="{A2AC06B0-2518-47C5-9572-AC0B4AB25BBA}" srcOrd="0" destOrd="0" presId="urn:microsoft.com/office/officeart/2005/8/layout/equation2"/>
    <dgm:cxn modelId="{A568E271-6181-41C6-B1A0-9D6F6F56B018}" srcId="{5C46B2DE-2C72-45A0-9668-BB54B18A982A}" destId="{BB916CF2-385A-455C-B667-701361FDBC22}" srcOrd="0" destOrd="0" parTransId="{ABE58ECF-2800-47B9-9FAC-51F60C9818B1}" sibTransId="{6CC9C90A-A6F8-4953-B302-4AF9D8F199DF}"/>
    <dgm:cxn modelId="{1092FCB6-DBBC-4ED6-8130-09B05D4B9215}" srcId="{5C46B2DE-2C72-45A0-9668-BB54B18A982A}" destId="{627B6851-2EFA-4A9A-A960-59FBF87C5411}" srcOrd="1" destOrd="0" parTransId="{02AFE653-AC18-4E07-81E6-B89A7D036BCC}" sibTransId="{B9FB3C26-E81A-4C5E-994E-97BB9CCC1257}"/>
    <dgm:cxn modelId="{904EE690-3BB4-41CA-B6C0-27EBC5DEB875}" type="presOf" srcId="{5C46B2DE-2C72-45A0-9668-BB54B18A982A}" destId="{21FA7E42-56EE-4EAD-89D7-448D8131CA8A}" srcOrd="0" destOrd="0" presId="urn:microsoft.com/office/officeart/2005/8/layout/equation2"/>
    <dgm:cxn modelId="{A393083D-DEA0-4A08-8E7E-8C2A0348B77C}" type="presOf" srcId="{6CC9C90A-A6F8-4953-B302-4AF9D8F199DF}" destId="{15BE2959-F81F-495F-BC02-C6AA4B12AB0C}" srcOrd="0" destOrd="0" presId="urn:microsoft.com/office/officeart/2005/8/layout/equation2"/>
    <dgm:cxn modelId="{60063E1B-4185-4EA7-B526-658506A91313}" type="presOf" srcId="{BB916CF2-385A-455C-B667-701361FDBC22}" destId="{7545DE0B-45B6-4907-8C12-5B815A271E5C}" srcOrd="0" destOrd="0" presId="urn:microsoft.com/office/officeart/2005/8/layout/equation2"/>
    <dgm:cxn modelId="{EACE11C7-7D03-4321-A0B3-67808005C5C3}" srcId="{5C46B2DE-2C72-45A0-9668-BB54B18A982A}" destId="{D99AD4B8-055E-4CB3-A419-B45FD31A0E69}" srcOrd="3" destOrd="0" parTransId="{A9A31BEF-9ECD-496D-B638-A3BA9AAF57E4}" sibTransId="{9D2FBD72-2F0B-4970-8DD6-9AE21BF01FD0}"/>
    <dgm:cxn modelId="{0AA6445D-DDCD-4926-8121-BFBF563A47BF}" srcId="{5C46B2DE-2C72-45A0-9668-BB54B18A982A}" destId="{76B40E89-01F1-45DF-9CFB-B73C52DF0F70}" srcOrd="2" destOrd="0" parTransId="{F509A24E-9F1D-4E91-A282-A88AEF6C7C5B}" sibTransId="{B245D8B5-2CDF-4480-BE2B-D47547036F08}"/>
    <dgm:cxn modelId="{077BFFE5-CF49-406A-8931-2304A5222A57}" type="presOf" srcId="{B245D8B5-2CDF-4480-BE2B-D47547036F08}" destId="{B959842F-C498-484E-88A9-DFA53E79C6B9}" srcOrd="1" destOrd="0" presId="urn:microsoft.com/office/officeart/2005/8/layout/equation2"/>
    <dgm:cxn modelId="{C6477914-21D2-40AC-A857-1C5D898C7716}" type="presOf" srcId="{76B40E89-01F1-45DF-9CFB-B73C52DF0F70}" destId="{1E89BECE-4DD3-45F3-92BE-2506833BB1D4}" srcOrd="0" destOrd="0" presId="urn:microsoft.com/office/officeart/2005/8/layout/equation2"/>
    <dgm:cxn modelId="{7E939AF3-FD3E-46E6-B2D5-90738EDE291F}" type="presOf" srcId="{D99AD4B8-055E-4CB3-A419-B45FD31A0E69}" destId="{2698DCF9-BEA7-4767-BEE2-314C0B6C4FE8}" srcOrd="0" destOrd="0" presId="urn:microsoft.com/office/officeart/2005/8/layout/equation2"/>
    <dgm:cxn modelId="{B261781B-ADCB-404D-BD4A-C30A34BB6893}" type="presOf" srcId="{B9FB3C26-E81A-4C5E-994E-97BB9CCC1257}" destId="{F8976650-1A55-49A5-A1F6-4919A6D45CAD}" srcOrd="0" destOrd="0" presId="urn:microsoft.com/office/officeart/2005/8/layout/equation2"/>
    <dgm:cxn modelId="{5E1378FE-718E-424B-9055-3B69D784EE47}" type="presParOf" srcId="{21FA7E42-56EE-4EAD-89D7-448D8131CA8A}" destId="{FEDB22D6-E854-4867-869A-402BAAD1A022}" srcOrd="0" destOrd="0" presId="urn:microsoft.com/office/officeart/2005/8/layout/equation2"/>
    <dgm:cxn modelId="{38BD95D7-7EA4-4954-8FC1-69F87C73C12A}" type="presParOf" srcId="{FEDB22D6-E854-4867-869A-402BAAD1A022}" destId="{7545DE0B-45B6-4907-8C12-5B815A271E5C}" srcOrd="0" destOrd="0" presId="urn:microsoft.com/office/officeart/2005/8/layout/equation2"/>
    <dgm:cxn modelId="{A34959D5-374E-44CC-8260-8488195D2849}" type="presParOf" srcId="{FEDB22D6-E854-4867-869A-402BAAD1A022}" destId="{0023642E-5F19-442F-B431-BE8CEFA1765F}" srcOrd="1" destOrd="0" presId="urn:microsoft.com/office/officeart/2005/8/layout/equation2"/>
    <dgm:cxn modelId="{9BB02454-9315-451B-A7A8-D6F84AB8DCF9}" type="presParOf" srcId="{FEDB22D6-E854-4867-869A-402BAAD1A022}" destId="{15BE2959-F81F-495F-BC02-C6AA4B12AB0C}" srcOrd="2" destOrd="0" presId="urn:microsoft.com/office/officeart/2005/8/layout/equation2"/>
    <dgm:cxn modelId="{242BA72F-BDBE-451E-A77D-2E86493FFB7B}" type="presParOf" srcId="{FEDB22D6-E854-4867-869A-402BAAD1A022}" destId="{FB592527-9956-4D03-BE49-F8362702AA08}" srcOrd="3" destOrd="0" presId="urn:microsoft.com/office/officeart/2005/8/layout/equation2"/>
    <dgm:cxn modelId="{033FA450-CB31-4A88-A1DF-91D3F1349F35}" type="presParOf" srcId="{FEDB22D6-E854-4867-869A-402BAAD1A022}" destId="{A2AC06B0-2518-47C5-9572-AC0B4AB25BBA}" srcOrd="4" destOrd="0" presId="urn:microsoft.com/office/officeart/2005/8/layout/equation2"/>
    <dgm:cxn modelId="{97E16289-1CAD-4C81-A907-9E58D229719E}" type="presParOf" srcId="{FEDB22D6-E854-4867-869A-402BAAD1A022}" destId="{AF7CAF91-1F40-4BFA-8C4F-79202CF7EE95}" srcOrd="5" destOrd="0" presId="urn:microsoft.com/office/officeart/2005/8/layout/equation2"/>
    <dgm:cxn modelId="{57A639CE-1116-4324-833F-3ACF09F5557A}" type="presParOf" srcId="{FEDB22D6-E854-4867-869A-402BAAD1A022}" destId="{F8976650-1A55-49A5-A1F6-4919A6D45CAD}" srcOrd="6" destOrd="0" presId="urn:microsoft.com/office/officeart/2005/8/layout/equation2"/>
    <dgm:cxn modelId="{A53CCC1B-B7D2-4207-B193-DB7A23607BC2}" type="presParOf" srcId="{FEDB22D6-E854-4867-869A-402BAAD1A022}" destId="{46DA9FCE-7BF0-46A2-9C8D-165C06C6AC77}" srcOrd="7" destOrd="0" presId="urn:microsoft.com/office/officeart/2005/8/layout/equation2"/>
    <dgm:cxn modelId="{83C27E27-9786-4D33-93E6-558364723E9B}" type="presParOf" srcId="{FEDB22D6-E854-4867-869A-402BAAD1A022}" destId="{1E89BECE-4DD3-45F3-92BE-2506833BB1D4}" srcOrd="8" destOrd="0" presId="urn:microsoft.com/office/officeart/2005/8/layout/equation2"/>
    <dgm:cxn modelId="{DA74302A-B408-4B67-9360-CA32F7241864}" type="presParOf" srcId="{21FA7E42-56EE-4EAD-89D7-448D8131CA8A}" destId="{81239F0F-9955-404B-93E5-2197A8073F1D}" srcOrd="1" destOrd="0" presId="urn:microsoft.com/office/officeart/2005/8/layout/equation2"/>
    <dgm:cxn modelId="{4618012D-E13E-486D-984C-93F7B45EAA26}" type="presParOf" srcId="{81239F0F-9955-404B-93E5-2197A8073F1D}" destId="{B959842F-C498-484E-88A9-DFA53E79C6B9}" srcOrd="0" destOrd="0" presId="urn:microsoft.com/office/officeart/2005/8/layout/equation2"/>
    <dgm:cxn modelId="{E1EABE0B-D01C-4581-A41E-22788EB5EB53}" type="presParOf" srcId="{21FA7E42-56EE-4EAD-89D7-448D8131CA8A}" destId="{2698DCF9-BEA7-4767-BEE2-314C0B6C4FE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E2076-6F6E-4AEA-9C96-B032A7ECC91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E743D-741B-47EA-ADF0-6430AC1EF7BF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Киевский завод «Большевик»</a:t>
          </a:r>
          <a:endParaRPr lang="ru-RU" sz="2000" b="1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C4017E-7181-4FF3-AD03-EC1BD339A438}" type="parTrans" cxnId="{A7969655-D83D-4277-83B3-EA2BA402551F}">
      <dgm:prSet/>
      <dgm:spPr/>
      <dgm:t>
        <a:bodyPr/>
        <a:lstStyle/>
        <a:p>
          <a:endParaRPr lang="ru-RU"/>
        </a:p>
      </dgm:t>
    </dgm:pt>
    <dgm:pt modelId="{2A3A3002-BDFE-43E3-B439-542232498CF7}" type="sibTrans" cxnId="{A7969655-D83D-4277-83B3-EA2BA402551F}">
      <dgm:prSet/>
      <dgm:spPr/>
      <dgm:t>
        <a:bodyPr/>
        <a:lstStyle/>
        <a:p>
          <a:endParaRPr lang="ru-RU"/>
        </a:p>
      </dgm:t>
    </dgm:pt>
    <dgm:pt modelId="{9B2A8268-6DCB-4A1D-8114-2A326CE3F3A1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000" b="1" dirty="0" err="1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Уралхиммаш</a:t>
          </a:r>
          <a:endParaRPr lang="ru-RU" sz="20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96C61D-0777-4DA8-9416-4959C38CB9D0}" type="parTrans" cxnId="{5DE145CD-5955-45FD-8161-69ABC96F2A59}">
      <dgm:prSet/>
      <dgm:spPr/>
      <dgm:t>
        <a:bodyPr/>
        <a:lstStyle/>
        <a:p>
          <a:endParaRPr lang="ru-RU"/>
        </a:p>
      </dgm:t>
    </dgm:pt>
    <dgm:pt modelId="{36FF0703-B9FD-457A-8C38-9188B1D346C6}" type="sibTrans" cxnId="{5DE145CD-5955-45FD-8161-69ABC96F2A59}">
      <dgm:prSet/>
      <dgm:spPr/>
      <dgm:t>
        <a:bodyPr/>
        <a:lstStyle/>
        <a:p>
          <a:endParaRPr lang="ru-RU"/>
        </a:p>
      </dgm:t>
    </dgm:pt>
    <dgm:pt modelId="{24C73B43-83BE-4505-A4CF-DBAF6D199A24}" type="pres">
      <dgm:prSet presAssocID="{64FE2076-6F6E-4AEA-9C96-B032A7ECC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DEADD-DDCC-4244-A1ED-A282C583E0A6}" type="pres">
      <dgm:prSet presAssocID="{DCDE743D-741B-47EA-ADF0-6430AC1EF7BF}" presName="arrow" presStyleLbl="node1" presStyleIdx="0" presStyleCnt="2" custScaleY="100427" custRadScaleRad="69396" custRadScaleInc="-1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39B31-DA24-4E3E-AF6D-8E3E17E06D22}" type="pres">
      <dgm:prSet presAssocID="{9B2A8268-6DCB-4A1D-8114-2A326CE3F3A1}" presName="arrow" presStyleLbl="node1" presStyleIdx="1" presStyleCnt="2" custScaleY="100584" custRadScaleRad="71983" custRadScaleInc="1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E145CD-5955-45FD-8161-69ABC96F2A59}" srcId="{64FE2076-6F6E-4AEA-9C96-B032A7ECC91D}" destId="{9B2A8268-6DCB-4A1D-8114-2A326CE3F3A1}" srcOrd="1" destOrd="0" parTransId="{0A96C61D-0777-4DA8-9416-4959C38CB9D0}" sibTransId="{36FF0703-B9FD-457A-8C38-9188B1D346C6}"/>
    <dgm:cxn modelId="{A29FB311-1C74-4091-8C10-4C8EB122EA03}" type="presOf" srcId="{64FE2076-6F6E-4AEA-9C96-B032A7ECC91D}" destId="{24C73B43-83BE-4505-A4CF-DBAF6D199A24}" srcOrd="0" destOrd="0" presId="urn:microsoft.com/office/officeart/2005/8/layout/arrow5"/>
    <dgm:cxn modelId="{8A21009B-C62D-42D4-95DF-F1F42EEF3323}" type="presOf" srcId="{DCDE743D-741B-47EA-ADF0-6430AC1EF7BF}" destId="{37FDEADD-DDCC-4244-A1ED-A282C583E0A6}" srcOrd="0" destOrd="0" presId="urn:microsoft.com/office/officeart/2005/8/layout/arrow5"/>
    <dgm:cxn modelId="{A7969655-D83D-4277-83B3-EA2BA402551F}" srcId="{64FE2076-6F6E-4AEA-9C96-B032A7ECC91D}" destId="{DCDE743D-741B-47EA-ADF0-6430AC1EF7BF}" srcOrd="0" destOrd="0" parTransId="{79C4017E-7181-4FF3-AD03-EC1BD339A438}" sibTransId="{2A3A3002-BDFE-43E3-B439-542232498CF7}"/>
    <dgm:cxn modelId="{A7500572-0E42-4EFA-BB9D-762CF2A7BD59}" type="presOf" srcId="{9B2A8268-6DCB-4A1D-8114-2A326CE3F3A1}" destId="{1EA39B31-DA24-4E3E-AF6D-8E3E17E06D22}" srcOrd="0" destOrd="0" presId="urn:microsoft.com/office/officeart/2005/8/layout/arrow5"/>
    <dgm:cxn modelId="{ADBAED0D-E097-4DB1-A9A8-8E96A0BB0BC3}" type="presParOf" srcId="{24C73B43-83BE-4505-A4CF-DBAF6D199A24}" destId="{37FDEADD-DDCC-4244-A1ED-A282C583E0A6}" srcOrd="0" destOrd="0" presId="urn:microsoft.com/office/officeart/2005/8/layout/arrow5"/>
    <dgm:cxn modelId="{CC0C1D1D-2C4E-4141-B7CD-B64E9063EE58}" type="presParOf" srcId="{24C73B43-83BE-4505-A4CF-DBAF6D199A24}" destId="{1EA39B31-DA24-4E3E-AF6D-8E3E17E06D2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E2076-6F6E-4AEA-9C96-B032A7ECC91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DE743D-741B-47EA-ADF0-6430AC1EF7BF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Московский оптико-механический завод</a:t>
          </a:r>
          <a:endParaRPr lang="ru-RU" sz="20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C4017E-7181-4FF3-AD03-EC1BD339A438}" type="parTrans" cxnId="{A7969655-D83D-4277-83B3-EA2BA402551F}">
      <dgm:prSet/>
      <dgm:spPr/>
      <dgm:t>
        <a:bodyPr/>
        <a:lstStyle/>
        <a:p>
          <a:endParaRPr lang="ru-RU"/>
        </a:p>
      </dgm:t>
    </dgm:pt>
    <dgm:pt modelId="{2A3A3002-BDFE-43E3-B439-542232498CF7}" type="sibTrans" cxnId="{A7969655-D83D-4277-83B3-EA2BA402551F}">
      <dgm:prSet/>
      <dgm:spPr/>
      <dgm:t>
        <a:bodyPr/>
        <a:lstStyle/>
        <a:p>
          <a:endParaRPr lang="ru-RU"/>
        </a:p>
      </dgm:t>
    </dgm:pt>
    <dgm:pt modelId="{9B2A8268-6DCB-4A1D-8114-2A326CE3F3A1}">
      <dgm:prSet phldrT="[Текст]" custT="1"/>
      <dgm:spPr>
        <a:solidFill>
          <a:srgbClr val="FFCC99"/>
        </a:solidFill>
        <a:ln>
          <a:solidFill>
            <a:srgbClr val="6633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оптико-механический завод</a:t>
          </a:r>
          <a:endParaRPr lang="ru-RU" sz="20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96C61D-0777-4DA8-9416-4959C38CB9D0}" type="parTrans" cxnId="{5DE145CD-5955-45FD-8161-69ABC96F2A59}">
      <dgm:prSet/>
      <dgm:spPr/>
      <dgm:t>
        <a:bodyPr/>
        <a:lstStyle/>
        <a:p>
          <a:endParaRPr lang="ru-RU"/>
        </a:p>
      </dgm:t>
    </dgm:pt>
    <dgm:pt modelId="{36FF0703-B9FD-457A-8C38-9188B1D346C6}" type="sibTrans" cxnId="{5DE145CD-5955-45FD-8161-69ABC96F2A59}">
      <dgm:prSet/>
      <dgm:spPr/>
      <dgm:t>
        <a:bodyPr/>
        <a:lstStyle/>
        <a:p>
          <a:endParaRPr lang="ru-RU"/>
        </a:p>
      </dgm:t>
    </dgm:pt>
    <dgm:pt modelId="{24C73B43-83BE-4505-A4CF-DBAF6D199A24}" type="pres">
      <dgm:prSet presAssocID="{64FE2076-6F6E-4AEA-9C96-B032A7ECC9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DEADD-DDCC-4244-A1ED-A282C583E0A6}" type="pres">
      <dgm:prSet presAssocID="{DCDE743D-741B-47EA-ADF0-6430AC1EF7BF}" presName="arrow" presStyleLbl="node1" presStyleIdx="0" presStyleCnt="2" custScaleY="100557" custRadScaleRad="67928" custRadScaleInc="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39B31-DA24-4E3E-AF6D-8E3E17E06D22}" type="pres">
      <dgm:prSet presAssocID="{9B2A8268-6DCB-4A1D-8114-2A326CE3F3A1}" presName="arrow" presStyleLbl="node1" presStyleIdx="1" presStyleCnt="2" custScaleY="100715" custRadScaleRad="64956" custRadScaleInc="-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38FD1F-0C03-4517-9C13-F0A4CB2C0765}" type="presOf" srcId="{DCDE743D-741B-47EA-ADF0-6430AC1EF7BF}" destId="{37FDEADD-DDCC-4244-A1ED-A282C583E0A6}" srcOrd="0" destOrd="0" presId="urn:microsoft.com/office/officeart/2005/8/layout/arrow5"/>
    <dgm:cxn modelId="{5DE145CD-5955-45FD-8161-69ABC96F2A59}" srcId="{64FE2076-6F6E-4AEA-9C96-B032A7ECC91D}" destId="{9B2A8268-6DCB-4A1D-8114-2A326CE3F3A1}" srcOrd="1" destOrd="0" parTransId="{0A96C61D-0777-4DA8-9416-4959C38CB9D0}" sibTransId="{36FF0703-B9FD-457A-8C38-9188B1D346C6}"/>
    <dgm:cxn modelId="{A7969655-D83D-4277-83B3-EA2BA402551F}" srcId="{64FE2076-6F6E-4AEA-9C96-B032A7ECC91D}" destId="{DCDE743D-741B-47EA-ADF0-6430AC1EF7BF}" srcOrd="0" destOrd="0" parTransId="{79C4017E-7181-4FF3-AD03-EC1BD339A438}" sibTransId="{2A3A3002-BDFE-43E3-B439-542232498CF7}"/>
    <dgm:cxn modelId="{811524C2-D27F-49A0-8D34-61B8498ED1D6}" type="presOf" srcId="{9B2A8268-6DCB-4A1D-8114-2A326CE3F3A1}" destId="{1EA39B31-DA24-4E3E-AF6D-8E3E17E06D22}" srcOrd="0" destOrd="0" presId="urn:microsoft.com/office/officeart/2005/8/layout/arrow5"/>
    <dgm:cxn modelId="{D85A1785-02B4-44DE-9E7C-1A2FEDD66949}" type="presOf" srcId="{64FE2076-6F6E-4AEA-9C96-B032A7ECC91D}" destId="{24C73B43-83BE-4505-A4CF-DBAF6D199A24}" srcOrd="0" destOrd="0" presId="urn:microsoft.com/office/officeart/2005/8/layout/arrow5"/>
    <dgm:cxn modelId="{08E77534-049D-4451-8103-3BBB00046B31}" type="presParOf" srcId="{24C73B43-83BE-4505-A4CF-DBAF6D199A24}" destId="{37FDEADD-DDCC-4244-A1ED-A282C583E0A6}" srcOrd="0" destOrd="0" presId="urn:microsoft.com/office/officeart/2005/8/layout/arrow5"/>
    <dgm:cxn modelId="{20D6B59A-7A6F-458E-8CD7-14149CCA636D}" type="presParOf" srcId="{24C73B43-83BE-4505-A4CF-DBAF6D199A24}" destId="{1EA39B31-DA24-4E3E-AF6D-8E3E17E06D2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64A5-8711-42FC-A863-7BAD16EE3390}">
      <dsp:nvSpPr>
        <dsp:cNvPr id="0" name=""/>
        <dsp:cNvSpPr/>
      </dsp:nvSpPr>
      <dsp:spPr>
        <a:xfrm rot="1500080">
          <a:off x="2640432" y="3308286"/>
          <a:ext cx="3181398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3181398" y="15161"/>
              </a:lnTo>
            </a:path>
          </a:pathLst>
        </a:custGeom>
        <a:noFill/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F879C-5882-44AD-BDCC-7566D11842FF}">
      <dsp:nvSpPr>
        <dsp:cNvPr id="0" name=""/>
        <dsp:cNvSpPr/>
      </dsp:nvSpPr>
      <dsp:spPr>
        <a:xfrm rot="802598">
          <a:off x="2758088" y="2793413"/>
          <a:ext cx="2314484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314484" y="15161"/>
              </a:lnTo>
            </a:path>
          </a:pathLst>
        </a:custGeom>
        <a:noFill/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2D811-9B53-45D7-9260-77DF589450E7}">
      <dsp:nvSpPr>
        <dsp:cNvPr id="0" name=""/>
        <dsp:cNvSpPr/>
      </dsp:nvSpPr>
      <dsp:spPr>
        <a:xfrm rot="21557826">
          <a:off x="2789417" y="2394170"/>
          <a:ext cx="1761680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1761680" y="15161"/>
              </a:lnTo>
            </a:path>
          </a:pathLst>
        </a:custGeom>
        <a:noFill/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A7973-D4EE-4A29-95A8-3D4E3A629CE0}">
      <dsp:nvSpPr>
        <dsp:cNvPr id="0" name=""/>
        <dsp:cNvSpPr/>
      </dsp:nvSpPr>
      <dsp:spPr>
        <a:xfrm rot="20777175">
          <a:off x="2753676" y="1995332"/>
          <a:ext cx="2512122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512122" y="15161"/>
              </a:lnTo>
            </a:path>
          </a:pathLst>
        </a:custGeom>
        <a:noFill/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1D6AC-E5AA-4467-9EB5-2C4AC6514DD4}">
      <dsp:nvSpPr>
        <dsp:cNvPr id="0" name=""/>
        <dsp:cNvSpPr/>
      </dsp:nvSpPr>
      <dsp:spPr>
        <a:xfrm rot="20094185">
          <a:off x="2648568" y="1551726"/>
          <a:ext cx="2985233" cy="30322"/>
        </a:xfrm>
        <a:custGeom>
          <a:avLst/>
          <a:gdLst/>
          <a:ahLst/>
          <a:cxnLst/>
          <a:rect l="0" t="0" r="0" b="0"/>
          <a:pathLst>
            <a:path>
              <a:moveTo>
                <a:pt x="0" y="15161"/>
              </a:moveTo>
              <a:lnTo>
                <a:pt x="2985233" y="15161"/>
              </a:lnTo>
            </a:path>
          </a:pathLst>
        </a:custGeom>
        <a:noFill/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7F892-1594-4AC3-9580-3E0D2475AB14}">
      <dsp:nvSpPr>
        <dsp:cNvPr id="0" name=""/>
        <dsp:cNvSpPr/>
      </dsp:nvSpPr>
      <dsp:spPr>
        <a:xfrm>
          <a:off x="0" y="285750"/>
          <a:ext cx="4188671" cy="39641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9F68B-C858-4B64-9421-114989E6930E}">
      <dsp:nvSpPr>
        <dsp:cNvPr id="0" name=""/>
        <dsp:cNvSpPr/>
      </dsp:nvSpPr>
      <dsp:spPr>
        <a:xfrm>
          <a:off x="4514147" y="105661"/>
          <a:ext cx="3620938" cy="877152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УРАЛВАГОНЗАВОД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завод тяжелого машиностроения</a:t>
          </a:r>
          <a:endParaRPr lang="ru-RU" sz="1600" kern="1200" dirty="0"/>
        </a:p>
      </dsp:txBody>
      <dsp:txXfrm>
        <a:off x="5044421" y="234117"/>
        <a:ext cx="2560390" cy="620240"/>
      </dsp:txXfrm>
    </dsp:sp>
    <dsp:sp modelId="{795A1BF6-88F5-45FE-A933-E845A46C4DCF}">
      <dsp:nvSpPr>
        <dsp:cNvPr id="0" name=""/>
        <dsp:cNvSpPr/>
      </dsp:nvSpPr>
      <dsp:spPr>
        <a:xfrm>
          <a:off x="4684834" y="1012653"/>
          <a:ext cx="3501931" cy="811624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Харьковский завод</a:t>
          </a:r>
          <a:endParaRPr lang="ru-RU" sz="1600" kern="1200" dirty="0"/>
        </a:p>
      </dsp:txBody>
      <dsp:txXfrm>
        <a:off x="5197680" y="1131513"/>
        <a:ext cx="2476239" cy="573904"/>
      </dsp:txXfrm>
    </dsp:sp>
    <dsp:sp modelId="{7D0B07E8-8621-46DA-8F88-4A2F4FEB2444}">
      <dsp:nvSpPr>
        <dsp:cNvPr id="0" name=""/>
        <dsp:cNvSpPr/>
      </dsp:nvSpPr>
      <dsp:spPr>
        <a:xfrm>
          <a:off x="4548773" y="1928828"/>
          <a:ext cx="3637992" cy="894818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Бежицкий сталелитейный завод.</a:t>
          </a:r>
          <a:endParaRPr lang="ru-RU" sz="16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81545" y="2059871"/>
        <a:ext cx="2572448" cy="632732"/>
      </dsp:txXfrm>
    </dsp:sp>
    <dsp:sp modelId="{E4F6D772-69C7-490C-8146-997FBC2A52B6}">
      <dsp:nvSpPr>
        <dsp:cNvPr id="0" name=""/>
        <dsp:cNvSpPr/>
      </dsp:nvSpPr>
      <dsp:spPr>
        <a:xfrm>
          <a:off x="4553117" y="2928957"/>
          <a:ext cx="3633648" cy="926659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Мариупольский броневой завод</a:t>
          </a:r>
          <a:endParaRPr lang="ru-RU" sz="16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85252" y="3064663"/>
        <a:ext cx="2569378" cy="655247"/>
      </dsp:txXfrm>
    </dsp:sp>
    <dsp:sp modelId="{009FFF06-0575-4331-BBFC-8BC977322C91}">
      <dsp:nvSpPr>
        <dsp:cNvPr id="0" name=""/>
        <dsp:cNvSpPr/>
      </dsp:nvSpPr>
      <dsp:spPr>
        <a:xfrm>
          <a:off x="4771958" y="3945118"/>
          <a:ext cx="3414807" cy="853519"/>
        </a:xfrm>
        <a:prstGeom prst="ellips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Московский станкостроительный завод</a:t>
          </a:r>
          <a:endParaRPr lang="ru-RU" sz="1600" kern="1200" dirty="0"/>
        </a:p>
      </dsp:txBody>
      <dsp:txXfrm>
        <a:off x="5272045" y="4070113"/>
        <a:ext cx="2414633" cy="60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03BA9-AF91-4238-B946-73D520580E0F}">
      <dsp:nvSpPr>
        <dsp:cNvPr id="0" name=""/>
        <dsp:cNvSpPr/>
      </dsp:nvSpPr>
      <dsp:spPr>
        <a:xfrm flipH="1">
          <a:off x="3779666" y="1620126"/>
          <a:ext cx="266779" cy="2732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79B5F-A994-4789-ADDF-69B5A69BF0E3}">
      <dsp:nvSpPr>
        <dsp:cNvPr id="0" name=""/>
        <dsp:cNvSpPr/>
      </dsp:nvSpPr>
      <dsp:spPr>
        <a:xfrm>
          <a:off x="71438" y="654846"/>
          <a:ext cx="2536621" cy="21777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78F17-0E18-47A0-95F8-E5752B54BD33}">
      <dsp:nvSpPr>
        <dsp:cNvPr id="0" name=""/>
        <dsp:cNvSpPr/>
      </dsp:nvSpPr>
      <dsp:spPr>
        <a:xfrm rot="10800000">
          <a:off x="17868" y="3110535"/>
          <a:ext cx="2525536" cy="1556801"/>
        </a:xfrm>
        <a:prstGeom prst="round2SameRect">
          <a:avLst>
            <a:gd name="adj1" fmla="val 10500"/>
            <a:gd name="adj2" fmla="val 0"/>
          </a:avLst>
        </a:prstGeom>
        <a:solidFill>
          <a:srgbClr val="FFCC99"/>
        </a:solidFill>
        <a:ln w="28575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25266 </a:t>
          </a:r>
          <a:r>
            <a:rPr lang="ru-RU" sz="28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танков</a:t>
          </a:r>
          <a:endParaRPr lang="ru-RU" sz="28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5745" y="3110535"/>
        <a:ext cx="2429782" cy="1508924"/>
      </dsp:txXfrm>
    </dsp:sp>
    <dsp:sp modelId="{11723A18-E505-445A-894A-8F4B489CCD0A}">
      <dsp:nvSpPr>
        <dsp:cNvPr id="0" name=""/>
        <dsp:cNvSpPr/>
      </dsp:nvSpPr>
      <dsp:spPr>
        <a:xfrm>
          <a:off x="2931993" y="654852"/>
          <a:ext cx="2653705" cy="2199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23D61-DA84-4897-831D-5E33A138C51A}">
      <dsp:nvSpPr>
        <dsp:cNvPr id="0" name=""/>
        <dsp:cNvSpPr/>
      </dsp:nvSpPr>
      <dsp:spPr>
        <a:xfrm rot="10800000">
          <a:off x="2787339" y="3140861"/>
          <a:ext cx="2606586" cy="1574046"/>
        </a:xfrm>
        <a:prstGeom prst="round2SameRect">
          <a:avLst>
            <a:gd name="adj1" fmla="val 10500"/>
            <a:gd name="adj2" fmla="val 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63000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артиллерийских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передков</a:t>
          </a:r>
          <a:endParaRPr lang="ru-RU" sz="20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35746" y="3140861"/>
        <a:ext cx="2509772" cy="1525639"/>
      </dsp:txXfrm>
    </dsp:sp>
    <dsp:sp modelId="{C0661E62-DA0C-4571-A594-82FD7B34CDC2}">
      <dsp:nvSpPr>
        <dsp:cNvPr id="0" name=""/>
        <dsp:cNvSpPr/>
      </dsp:nvSpPr>
      <dsp:spPr>
        <a:xfrm>
          <a:off x="5897559" y="654847"/>
          <a:ext cx="2451453" cy="21917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FF760-DEB1-41C6-9F69-2E853782C95B}">
      <dsp:nvSpPr>
        <dsp:cNvPr id="0" name=""/>
        <dsp:cNvSpPr/>
      </dsp:nvSpPr>
      <dsp:spPr>
        <a:xfrm rot="10800000">
          <a:off x="5752914" y="3143271"/>
          <a:ext cx="2641195" cy="1548269"/>
        </a:xfrm>
        <a:prstGeom prst="round2SameRect">
          <a:avLst>
            <a:gd name="adj1" fmla="val 10500"/>
            <a:gd name="adj2" fmla="val 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около 4000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бронекорпусов самолетов ИЛ-2. </a:t>
          </a:r>
          <a:endParaRPr lang="ru-RU" sz="20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800529" y="3143271"/>
        <a:ext cx="2545965" cy="1500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5DE0B-45B6-4907-8C12-5B815A271E5C}">
      <dsp:nvSpPr>
        <dsp:cNvPr id="0" name=""/>
        <dsp:cNvSpPr/>
      </dsp:nvSpPr>
      <dsp:spPr>
        <a:xfrm>
          <a:off x="42831" y="214314"/>
          <a:ext cx="3747308" cy="1157287"/>
        </a:xfrm>
        <a:prstGeom prst="fram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Кировский завод</a:t>
          </a:r>
          <a:endParaRPr lang="ru-RU" sz="28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492" y="358975"/>
        <a:ext cx="3457986" cy="867965"/>
      </dsp:txXfrm>
    </dsp:sp>
    <dsp:sp modelId="{15BE2959-F81F-495F-BC02-C6AA4B12AB0C}">
      <dsp:nvSpPr>
        <dsp:cNvPr id="0" name=""/>
        <dsp:cNvSpPr/>
      </dsp:nvSpPr>
      <dsp:spPr>
        <a:xfrm>
          <a:off x="1619780" y="1433499"/>
          <a:ext cx="671226" cy="671226"/>
        </a:xfrm>
        <a:prstGeom prst="mathPlus">
          <a:avLst/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08751" y="1690176"/>
        <a:ext cx="493284" cy="157872"/>
      </dsp:txXfrm>
    </dsp:sp>
    <dsp:sp modelId="{A2AC06B0-2518-47C5-9572-AC0B4AB25BBA}">
      <dsp:nvSpPr>
        <dsp:cNvPr id="0" name=""/>
        <dsp:cNvSpPr/>
      </dsp:nvSpPr>
      <dsp:spPr>
        <a:xfrm>
          <a:off x="185710" y="2198697"/>
          <a:ext cx="3539367" cy="1157287"/>
        </a:xfrm>
        <a:prstGeom prst="fram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Ижорский завод</a:t>
          </a:r>
          <a:endParaRPr lang="ru-RU" sz="28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371" y="2343358"/>
        <a:ext cx="3250045" cy="867965"/>
      </dsp:txXfrm>
    </dsp:sp>
    <dsp:sp modelId="{F8976650-1A55-49A5-A1F6-4919A6D45CAD}">
      <dsp:nvSpPr>
        <dsp:cNvPr id="0" name=""/>
        <dsp:cNvSpPr/>
      </dsp:nvSpPr>
      <dsp:spPr>
        <a:xfrm>
          <a:off x="1619780" y="3449956"/>
          <a:ext cx="671226" cy="671226"/>
        </a:xfrm>
        <a:prstGeom prst="mathPlus">
          <a:avLst/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08751" y="3706633"/>
        <a:ext cx="493284" cy="157872"/>
      </dsp:txXfrm>
    </dsp:sp>
    <dsp:sp modelId="{1E89BECE-4DD3-45F3-92BE-2506833BB1D4}">
      <dsp:nvSpPr>
        <dsp:cNvPr id="0" name=""/>
        <dsp:cNvSpPr/>
      </dsp:nvSpPr>
      <dsp:spPr>
        <a:xfrm>
          <a:off x="3217" y="4215155"/>
          <a:ext cx="3904352" cy="1157287"/>
        </a:xfrm>
        <a:prstGeom prst="fram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Сталинградский завод</a:t>
          </a:r>
          <a:endParaRPr lang="ru-RU" sz="28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7878" y="4359816"/>
        <a:ext cx="3615030" cy="867965"/>
      </dsp:txXfrm>
    </dsp:sp>
    <dsp:sp modelId="{81239F0F-9955-404B-93E5-2197A8073F1D}">
      <dsp:nvSpPr>
        <dsp:cNvPr id="0" name=""/>
        <dsp:cNvSpPr/>
      </dsp:nvSpPr>
      <dsp:spPr>
        <a:xfrm>
          <a:off x="3900486" y="2425064"/>
          <a:ext cx="739030" cy="430510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900486" y="2511166"/>
        <a:ext cx="609877" cy="258306"/>
      </dsp:txXfrm>
    </dsp:sp>
    <dsp:sp modelId="{2698DCF9-BEA7-4767-BEE2-314C0B6C4FE8}">
      <dsp:nvSpPr>
        <dsp:cNvPr id="0" name=""/>
        <dsp:cNvSpPr/>
      </dsp:nvSpPr>
      <dsp:spPr>
        <a:xfrm>
          <a:off x="4605160" y="1048735"/>
          <a:ext cx="3624439" cy="2899167"/>
        </a:xfrm>
        <a:prstGeom prst="frame">
          <a:avLst/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завод тяжелого машиностроения</a:t>
          </a:r>
          <a:endParaRPr lang="ru-RU" sz="3000" kern="1200" dirty="0"/>
        </a:p>
      </dsp:txBody>
      <dsp:txXfrm>
        <a:off x="4967556" y="1411131"/>
        <a:ext cx="2899647" cy="2174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EADD-DDCC-4244-A1ED-A282C583E0A6}">
      <dsp:nvSpPr>
        <dsp:cNvPr id="0" name=""/>
        <dsp:cNvSpPr/>
      </dsp:nvSpPr>
      <dsp:spPr>
        <a:xfrm rot="16200000">
          <a:off x="791279" y="12127"/>
          <a:ext cx="2554187" cy="2565093"/>
        </a:xfrm>
        <a:prstGeom prst="downArrow">
          <a:avLst>
            <a:gd name="adj1" fmla="val 50000"/>
            <a:gd name="adj2" fmla="val 3500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Киевский завод «Большевик»</a:t>
          </a:r>
          <a:endParaRPr lang="ru-RU" sz="2000" b="1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785827" y="656126"/>
        <a:ext cx="2118110" cy="1277093"/>
      </dsp:txXfrm>
    </dsp:sp>
    <dsp:sp modelId="{1EA39B31-DA24-4E3E-AF6D-8E3E17E06D22}">
      <dsp:nvSpPr>
        <dsp:cNvPr id="0" name=""/>
        <dsp:cNvSpPr/>
      </dsp:nvSpPr>
      <dsp:spPr>
        <a:xfrm rot="5400000">
          <a:off x="4436619" y="10122"/>
          <a:ext cx="2554187" cy="2569104"/>
        </a:xfrm>
        <a:prstGeom prst="downArrow">
          <a:avLst>
            <a:gd name="adj1" fmla="val 50000"/>
            <a:gd name="adj2" fmla="val 3500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Уралхиммаш</a:t>
          </a:r>
          <a:endParaRPr lang="ru-RU" sz="20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876144" y="656128"/>
        <a:ext cx="2122121" cy="12770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DEADD-DDCC-4244-A1ED-A282C583E0A6}">
      <dsp:nvSpPr>
        <dsp:cNvPr id="0" name=""/>
        <dsp:cNvSpPr/>
      </dsp:nvSpPr>
      <dsp:spPr>
        <a:xfrm rot="16200000">
          <a:off x="829338" y="-2701"/>
          <a:ext cx="2630478" cy="2645130"/>
        </a:xfrm>
        <a:prstGeom prst="downArrow">
          <a:avLst>
            <a:gd name="adj1" fmla="val 50000"/>
            <a:gd name="adj2" fmla="val 3500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Московский оптико-механический завод</a:t>
          </a:r>
          <a:endParaRPr lang="ru-RU" sz="20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822013" y="662243"/>
        <a:ext cx="2184796" cy="1315239"/>
      </dsp:txXfrm>
    </dsp:sp>
    <dsp:sp modelId="{1EA39B31-DA24-4E3E-AF6D-8E3E17E06D22}">
      <dsp:nvSpPr>
        <dsp:cNvPr id="0" name=""/>
        <dsp:cNvSpPr/>
      </dsp:nvSpPr>
      <dsp:spPr>
        <a:xfrm rot="5400000">
          <a:off x="4259726" y="-4758"/>
          <a:ext cx="2630478" cy="2649286"/>
        </a:xfrm>
        <a:prstGeom prst="downArrow">
          <a:avLst>
            <a:gd name="adj1" fmla="val 50000"/>
            <a:gd name="adj2" fmla="val 35000"/>
          </a:avLst>
        </a:prstGeom>
        <a:solidFill>
          <a:srgbClr val="FFCC99"/>
        </a:solidFill>
        <a:ln w="25400" cap="flat" cmpd="sng" algn="ctr">
          <a:solidFill>
            <a:srgbClr val="66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rPr>
            <a:t>Уральский оптико-механический завод</a:t>
          </a:r>
          <a:endParaRPr lang="ru-RU" sz="2000" kern="1200" dirty="0">
            <a:solidFill>
              <a:srgbClr val="6633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710657" y="662266"/>
        <a:ext cx="2188952" cy="131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D4051-039B-4764-9FCA-60719C1ED321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C28-B47A-4237-B5A3-F430B7BA2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016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УРАЛ-</a:t>
            </a:r>
            <a:b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ОПОРНЫЙ КРАЙ </a:t>
            </a:r>
            <a:b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ДЕРЖАВЫ</a:t>
            </a:r>
            <a:br>
              <a:rPr lang="ru-RU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944816" cy="3024336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ученик 9 Б класса,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БМАОУ «Лицей № 7»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Брылин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Алексей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ВР, </a:t>
            </a:r>
          </a:p>
          <a:p>
            <a:pPr algn="r">
              <a:buNone/>
            </a:pPr>
            <a:r>
              <a:rPr lang="ru-RU" b="1" dirty="0" err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Плизга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Уральский регион - крупнейший пункт промышленной эвакуации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85852" y="1857365"/>
            <a:ext cx="6786610" cy="400052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На Урале было размещено</a:t>
            </a: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 830 предприятий, из них 212 приняла Свердловская область.</a:t>
            </a:r>
          </a:p>
          <a:p>
            <a:pPr>
              <a:buNone/>
            </a:pPr>
            <a:endParaRPr lang="ru-RU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40% всей военной продукции страны – это вклад Урала.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«Народная трудовая эпопея по эвакуации и восстановлению производственных мощностей в годы войны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по размаху и значению своему равна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величайшим битвам второй мировой войны»</a:t>
            </a:r>
          </a:p>
          <a:p>
            <a:pPr>
              <a:buNone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Маршал Советского Союза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Г. К. Жуков</a:t>
            </a:r>
          </a:p>
          <a:p>
            <a:endParaRPr lang="ru-RU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Уральский танковый завод №183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186766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Выпуск оборонной продукции</a:t>
            </a:r>
            <a:b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Уральского танкового завода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00174"/>
          <a:ext cx="871543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www.e1.ru/news/longread/66081514/images/tild3561-3236-4838-a361-653765386364__div_44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214290"/>
          <a:ext cx="771530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низ 4"/>
          <p:cNvSpPr/>
          <p:nvPr/>
        </p:nvSpPr>
        <p:spPr>
          <a:xfrm>
            <a:off x="5832881" y="3946925"/>
            <a:ext cx="2239581" cy="11787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4480" tIns="284480" rIns="284480" bIns="28448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000" kern="1200" dirty="0"/>
          </a:p>
        </p:txBody>
      </p:sp>
      <p:graphicFrame>
        <p:nvGraphicFramePr>
          <p:cNvPr id="15" name="Содержимое 5"/>
          <p:cNvGraphicFramePr>
            <a:graphicFrameLocks/>
          </p:cNvGraphicFramePr>
          <p:nvPr/>
        </p:nvGraphicFramePr>
        <p:xfrm>
          <a:off x="642910" y="3143248"/>
          <a:ext cx="7796266" cy="26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ernav_3_ob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586658" cy="4158072"/>
          </a:xfr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труд людей на урале в годы войн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839507" cy="268125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Содержимое 7" descr="unnamed 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3372" y="1571612"/>
            <a:ext cx="4876800" cy="3267075"/>
          </a:xfrm>
          <a:effectLst>
            <a:softEdge rad="127000"/>
          </a:effectLst>
        </p:spPr>
      </p:pic>
      <p:pic>
        <p:nvPicPr>
          <p:cNvPr id="1029" name="Picture 5" descr="C:\Users\Серега\Desktop\ВОВ\563439d91a948774a6e6715a76de70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4220317" cy="28289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мориал детям войны и труженикам тыла в Екатеринбурге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6438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6434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Через века,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через года,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 тех,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кто уже не придёт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никогда,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Социальное видео – это небольшой видеоролик, нацеленный на изменение мышления и/или поведения людей. В основе такого видеосюжета лежит идея, обладающая определённой социальной ценностью.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План работы </a:t>
            </a:r>
            <a:r>
              <a:rPr lang="ru-RU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над роликом.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Разработка сюжета и сценария ролика.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Написание текста, в котором отражаются основные ценности.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Написание стихов.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Подбор музыкального сопровождения.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Создание записи с помощью программы 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CUBASE</a:t>
            </a:r>
            <a:endParaRPr lang="ru-RU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Подбор видеоряда.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Монтаж ролика в программе </a:t>
            </a:r>
            <a:r>
              <a:rPr lang="en-US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MOVAVI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Перспективы работы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Посещение музея Славы </a:t>
            </a: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Уралмаша</a:t>
            </a:r>
            <a:endParaRPr lang="ru-RU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Встреча с тружениками тыла. 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Изучение истории родного города, как жили и трудились </a:t>
            </a:r>
            <a:r>
              <a:rPr lang="ru-RU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березовчане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 годы Великой Отечественной Войны.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се для ф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2571768" cy="3877037"/>
          </a:xfrm>
        </p:spPr>
      </p:pic>
      <p:pic>
        <p:nvPicPr>
          <p:cNvPr id="8" name="Содержимое 7" descr="все для фронт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143116"/>
            <a:ext cx="2857520" cy="3939295"/>
          </a:xfrm>
        </p:spPr>
      </p:pic>
      <p:sp>
        <p:nvSpPr>
          <p:cNvPr id="4" name="Прямоугольник 3"/>
          <p:cNvSpPr/>
          <p:nvPr/>
        </p:nvSpPr>
        <p:spPr>
          <a:xfrm>
            <a:off x="428596" y="35716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Мы, новое поколение,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должны знать и помнить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 подвиге нашего народа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Опрос у местных жителей 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города Березовского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 вы знаете об эвакуации предприятий на Урал в годы войны?</a:t>
            </a:r>
            <a:endParaRPr lang="ru-RU" sz="1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 знаете, как жили ваши родные в тылу?</a:t>
            </a:r>
            <a:endParaRPr lang="ru-RU" sz="1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500562" y="2143116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428596" y="2143116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endParaRPr lang="ru-RU" sz="4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Узнать, как жители тыла помогали стране в годы Великой Отечественной войны. </a:t>
            </a:r>
          </a:p>
          <a:p>
            <a:pPr>
              <a:buNone/>
            </a:pPr>
            <a:endParaRPr lang="ru-RU" sz="4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Задачи:</a:t>
            </a:r>
            <a:endParaRPr lang="ru-RU" sz="44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Найти информацию о работе заводов Свердловской области  в годы ВОВ.</a:t>
            </a:r>
          </a:p>
          <a:p>
            <a:pPr lvl="0"/>
            <a:r>
              <a:rPr lang="ru-RU" sz="4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Раскрыть роль тыла, как одного из факторов победы советского народа над фашизмом.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Объектом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данного исследования является промышленный потенциал Урала в годы Великой Отечественной войны.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Предмет исследования </a:t>
            </a:r>
            <a:r>
              <a:rPr lang="ru-RU" sz="3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труд уральцев на оборонных предприятиях Урала.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Гипотеза исследования:</a:t>
            </a:r>
            <a:r>
              <a:rPr lang="ru-RU" sz="3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знание и понимание важнейших событий исторического прошлого родного народа, является полем формирования единых со старшими поколениями российских граждан мировоззренческих позиций школьников.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	Практическое значение </a:t>
            </a:r>
            <a:r>
              <a:rPr lang="ru-RU" sz="3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работы состоит в том, что результаты исследования могут быть использованы в курсе изучения истории Отечества, и в курсе Истории Урала, на уроках обществознания, географии.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План «Барбаросса»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4" name="Содержимое 3" descr="61a9b8fe-26df-41b8-9670-48fc397980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649717" cy="3824118"/>
          </a:xfr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Государственный комитет обороны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ерега\AppData\Local\Microsoft\Windows\Temporary Internet Files\Content.Word\WhatsApp Image 2020-02-11 at 16.20.50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4803" y="1600200"/>
            <a:ext cx="54143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471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УРАЛ- ОПОРНЫЙ КРАЙ  ДЕРЖАВЫ </vt:lpstr>
      <vt:lpstr>Презентация PowerPoint</vt:lpstr>
      <vt:lpstr>Презентация PowerPoint</vt:lpstr>
      <vt:lpstr>Опрос у местных жителей  города Березовского</vt:lpstr>
      <vt:lpstr>Презентация PowerPoint</vt:lpstr>
      <vt:lpstr>Презентация PowerPoint</vt:lpstr>
      <vt:lpstr>Презентация PowerPoint</vt:lpstr>
      <vt:lpstr>План «Барбаросса»</vt:lpstr>
      <vt:lpstr>Государственный комитет обороны</vt:lpstr>
      <vt:lpstr>Уральский регион - крупнейший пункт промышленной эвакуации</vt:lpstr>
      <vt:lpstr>Презентация PowerPoint</vt:lpstr>
      <vt:lpstr>Уральский танковый завод №183</vt:lpstr>
      <vt:lpstr>Выпуск оборонной продукции Уральского танкового завода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над роликом.</vt:lpstr>
      <vt:lpstr>Перспективы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Замы2</cp:lastModifiedBy>
  <cp:revision>260</cp:revision>
  <dcterms:created xsi:type="dcterms:W3CDTF">2015-03-29T21:17:59Z</dcterms:created>
  <dcterms:modified xsi:type="dcterms:W3CDTF">2020-12-23T06:46:52Z</dcterms:modified>
</cp:coreProperties>
</file>