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F39C6-8FAB-4E99-91CC-37E08E3C9E6B}" v="98" dt="2020-11-05T15:05:33.732"/>
    <p1510:client id="{E14A7DEB-A654-491A-B201-84174FFF23EE}" v="9" dt="2020-11-05T15:07:58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59181" y="7031334"/>
            <a:ext cx="6511333" cy="65113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7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977005" y="-3546217"/>
            <a:ext cx="6294579" cy="6294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BD4A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12491" y="4314444"/>
            <a:ext cx="9752219" cy="182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4"/>
              </a:lnSpc>
            </a:pPr>
            <a:r>
              <a:rPr lang="en-US" sz="7200" spc="359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ТОЛЕРАНТНОСТЬ</a:t>
            </a:r>
          </a:p>
          <a:p>
            <a:pPr algn="ctr">
              <a:lnSpc>
                <a:spcPts val="6984"/>
              </a:lnSpc>
            </a:pPr>
            <a:r>
              <a:rPr lang="en-US" sz="7200" spc="359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СПАСЁТ МИР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07061" y="2415486"/>
            <a:ext cx="5485952" cy="545602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549681" y="7221834"/>
            <a:ext cx="6511333" cy="651133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7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17574" y="148628"/>
            <a:ext cx="10397442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Березовское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муниципальное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автономное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общеобразовательное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учреждение</a:t>
            </a: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210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"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Средняя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общеобразовательная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школа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№9"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70737" y="8321040"/>
            <a:ext cx="4178945" cy="9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Автор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Аксёнова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Анастасия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 </a:t>
            </a:r>
          </a:p>
          <a:p>
            <a:pPr algn="just">
              <a:lnSpc>
                <a:spcPts val="2400"/>
              </a:lnSpc>
            </a:pP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ученица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10 А </a:t>
            </a:r>
            <a:r>
              <a:rPr lang="en-US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класса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</a:p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БМАОУ СОШ №9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1398864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Мирное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сосуществование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возможно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лишь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том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случае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если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каждый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из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нас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научится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с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уважением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относиться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к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представителю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любой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этнической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культуры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принципы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терпимости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это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основа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толерантного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сосуществования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людей</a:t>
            </a:r>
            <a:r>
              <a:rPr lang="en-US" sz="36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884024" y="-2735255"/>
            <a:ext cx="6294579" cy="629457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75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615374" y="7263879"/>
            <a:ext cx="6511333" cy="651133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036851" y="5143500"/>
            <a:ext cx="1697054" cy="5050431"/>
            <a:chOff x="0" y="0"/>
            <a:chExt cx="2262739" cy="67339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5993424"/>
              <a:ext cx="2262739" cy="74048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107919" cy="6639114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5955302" y="5252888"/>
            <a:ext cx="1508571" cy="4941043"/>
            <a:chOff x="0" y="0"/>
            <a:chExt cx="2011427" cy="658805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5898239"/>
              <a:ext cx="2011427" cy="689819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011427" cy="6436568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9144000" y="5485640"/>
            <a:ext cx="1668547" cy="4405404"/>
            <a:chOff x="0" y="0"/>
            <a:chExt cx="2224729" cy="58738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5187324"/>
              <a:ext cx="2224729" cy="686547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2224729" cy="5873871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11586163" y="5574102"/>
            <a:ext cx="2910794" cy="4495469"/>
            <a:chOff x="0" y="0"/>
            <a:chExt cx="3881059" cy="599395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5069375"/>
              <a:ext cx="3881059" cy="924583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8854" y="0"/>
              <a:ext cx="3742205" cy="563797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40711" y="-3147289"/>
            <a:ext cx="6294579" cy="62945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0711" y="7139711"/>
            <a:ext cx="6294579" cy="6294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75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3147289" y="7139711"/>
            <a:ext cx="6294579" cy="629457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E75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3147289" y="-3147289"/>
            <a:ext cx="6294579" cy="629457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990149" y="3736930"/>
            <a:ext cx="14307702" cy="2813140"/>
            <a:chOff x="0" y="0"/>
            <a:chExt cx="19076935" cy="375085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04775"/>
              <a:ext cx="19076935" cy="2556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«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Только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тогда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станешь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человеком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,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когда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научишься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видеть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человека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 в </a:t>
              </a:r>
              <a:r>
                <a:rPr lang="en-US" sz="56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другом</a:t>
              </a:r>
              <a:r>
                <a:rPr lang="en-US" sz="560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» 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090493" y="2599810"/>
              <a:ext cx="5986442" cy="1151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200" dirty="0" err="1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А.Н.Радищев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2011" y="-2999626"/>
            <a:ext cx="6294579" cy="62945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E75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748374" y="7648000"/>
            <a:ext cx="6511333" cy="651133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09114" y="94272"/>
            <a:ext cx="2988602" cy="298859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9875" r="-19875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03415" y="3294952"/>
            <a:ext cx="5702360" cy="570236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70783" y="4416392"/>
            <a:ext cx="9666344" cy="336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Толерантность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Что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это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такое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? -</a:t>
            </a: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Если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спросит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кто-нибудь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меня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Я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отвечу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 "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Это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все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земное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чем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стоит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Планета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вся</a:t>
            </a:r>
            <a:r>
              <a:rPr lang="en-US" sz="4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".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293" y="289589"/>
            <a:ext cx="1014254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«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Не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мы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рассуждаем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чтобы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знать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что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такое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добродетель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а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чтобы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быть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хорошими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людьми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»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08041" y="1531417"/>
            <a:ext cx="204179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Аристотель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29693" y="-3413577"/>
            <a:ext cx="6294579" cy="62945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003634" y="7263879"/>
            <a:ext cx="6511333" cy="651133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546849" y="1841613"/>
            <a:ext cx="5983384" cy="598336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498" b="-1498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729153" y="6023893"/>
            <a:ext cx="1801081" cy="1801081"/>
            <a:chOff x="0" y="0"/>
            <a:chExt cx="2401441" cy="240144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01441" cy="2401441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427900"/>
              <a:ext cx="2401441" cy="1545641"/>
              <a:chOff x="0" y="0"/>
              <a:chExt cx="5513070" cy="35483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2540" y="-15240"/>
                <a:ext cx="5515610" cy="3563620"/>
              </a:xfrm>
              <a:custGeom>
                <a:avLst/>
                <a:gdLst/>
                <a:ahLst/>
                <a:cxnLst/>
                <a:rect l="l" t="t" r="r" b="b"/>
                <a:pathLst>
                  <a:path w="5515610" h="3563620">
                    <a:moveTo>
                      <a:pt x="4991100" y="1559560"/>
                    </a:moveTo>
                    <a:cubicBezTo>
                      <a:pt x="5048250" y="1537970"/>
                      <a:pt x="5124450" y="1548130"/>
                      <a:pt x="5189220" y="1526540"/>
                    </a:cubicBezTo>
                    <a:cubicBezTo>
                      <a:pt x="5326380" y="1479550"/>
                      <a:pt x="5435600" y="1404620"/>
                      <a:pt x="5515610" y="1319530"/>
                    </a:cubicBezTo>
                    <a:cubicBezTo>
                      <a:pt x="5499100" y="1231900"/>
                      <a:pt x="5494020" y="1183640"/>
                      <a:pt x="5505450" y="1109980"/>
                    </a:cubicBezTo>
                    <a:cubicBezTo>
                      <a:pt x="5495290" y="1104900"/>
                      <a:pt x="5473700" y="1118870"/>
                      <a:pt x="5472430" y="1098550"/>
                    </a:cubicBezTo>
                    <a:cubicBezTo>
                      <a:pt x="5469890" y="1040130"/>
                      <a:pt x="5441950" y="1018540"/>
                      <a:pt x="5415280" y="969010"/>
                    </a:cubicBezTo>
                    <a:cubicBezTo>
                      <a:pt x="5210810" y="998220"/>
                      <a:pt x="4838700" y="1158240"/>
                      <a:pt x="4617720" y="1144270"/>
                    </a:cubicBezTo>
                    <a:cubicBezTo>
                      <a:pt x="4753610" y="1047750"/>
                      <a:pt x="4851400" y="939800"/>
                      <a:pt x="4853940" y="797560"/>
                    </a:cubicBezTo>
                    <a:cubicBezTo>
                      <a:pt x="4842510" y="786130"/>
                      <a:pt x="4777740" y="778510"/>
                      <a:pt x="4762500" y="783590"/>
                    </a:cubicBezTo>
                    <a:cubicBezTo>
                      <a:pt x="4710430" y="773430"/>
                      <a:pt x="4657090" y="726440"/>
                      <a:pt x="4634230" y="697230"/>
                    </a:cubicBezTo>
                    <a:cubicBezTo>
                      <a:pt x="4612640" y="711200"/>
                      <a:pt x="4608830" y="695960"/>
                      <a:pt x="4589780" y="706120"/>
                    </a:cubicBezTo>
                    <a:cubicBezTo>
                      <a:pt x="4508500" y="643890"/>
                      <a:pt x="4337050" y="737870"/>
                      <a:pt x="4254500" y="679450"/>
                    </a:cubicBezTo>
                    <a:cubicBezTo>
                      <a:pt x="4292600" y="579120"/>
                      <a:pt x="4215130" y="556260"/>
                      <a:pt x="4163060" y="508000"/>
                    </a:cubicBezTo>
                    <a:cubicBezTo>
                      <a:pt x="4182110" y="429260"/>
                      <a:pt x="4135120" y="387350"/>
                      <a:pt x="4091940" y="313690"/>
                    </a:cubicBezTo>
                    <a:cubicBezTo>
                      <a:pt x="4038600" y="339090"/>
                      <a:pt x="4042410" y="299720"/>
                      <a:pt x="4048760" y="274320"/>
                    </a:cubicBezTo>
                    <a:cubicBezTo>
                      <a:pt x="4009390" y="285750"/>
                      <a:pt x="3985260" y="270510"/>
                      <a:pt x="3963670" y="250190"/>
                    </a:cubicBezTo>
                    <a:cubicBezTo>
                      <a:pt x="3887470" y="279400"/>
                      <a:pt x="3817620" y="280670"/>
                      <a:pt x="3756660" y="287020"/>
                    </a:cubicBezTo>
                    <a:cubicBezTo>
                      <a:pt x="3445510" y="320040"/>
                      <a:pt x="3059430" y="403860"/>
                      <a:pt x="2780030" y="417830"/>
                    </a:cubicBezTo>
                    <a:cubicBezTo>
                      <a:pt x="3036570" y="308610"/>
                      <a:pt x="3333750" y="238760"/>
                      <a:pt x="3522980" y="144780"/>
                    </a:cubicBezTo>
                    <a:cubicBezTo>
                      <a:pt x="3529330" y="91440"/>
                      <a:pt x="3528060" y="67310"/>
                      <a:pt x="3524250" y="17780"/>
                    </a:cubicBezTo>
                    <a:cubicBezTo>
                      <a:pt x="3319780" y="0"/>
                      <a:pt x="3006090" y="97790"/>
                      <a:pt x="2715260" y="189230"/>
                    </a:cubicBezTo>
                    <a:cubicBezTo>
                      <a:pt x="2040890" y="401320"/>
                      <a:pt x="1228090" y="642620"/>
                      <a:pt x="845820" y="1018540"/>
                    </a:cubicBezTo>
                    <a:cubicBezTo>
                      <a:pt x="855980" y="1074420"/>
                      <a:pt x="839470" y="1146810"/>
                      <a:pt x="881380" y="1195070"/>
                    </a:cubicBezTo>
                    <a:cubicBezTo>
                      <a:pt x="741680" y="1271270"/>
                      <a:pt x="581660" y="1339850"/>
                      <a:pt x="445770" y="1418590"/>
                    </a:cubicBezTo>
                    <a:cubicBezTo>
                      <a:pt x="450850" y="1484630"/>
                      <a:pt x="485140" y="1553210"/>
                      <a:pt x="499110" y="1564640"/>
                    </a:cubicBezTo>
                    <a:cubicBezTo>
                      <a:pt x="454660" y="1588770"/>
                      <a:pt x="523240" y="1570990"/>
                      <a:pt x="520700" y="1596390"/>
                    </a:cubicBezTo>
                    <a:cubicBezTo>
                      <a:pt x="501650" y="1605280"/>
                      <a:pt x="514350" y="1626870"/>
                      <a:pt x="486410" y="1633220"/>
                    </a:cubicBezTo>
                    <a:cubicBezTo>
                      <a:pt x="383540" y="1616710"/>
                      <a:pt x="269240" y="1696720"/>
                      <a:pt x="163830" y="1720850"/>
                    </a:cubicBezTo>
                    <a:cubicBezTo>
                      <a:pt x="160020" y="1737360"/>
                      <a:pt x="198120" y="1734820"/>
                      <a:pt x="173990" y="1748790"/>
                    </a:cubicBezTo>
                    <a:cubicBezTo>
                      <a:pt x="104140" y="1765300"/>
                      <a:pt x="96520" y="1802130"/>
                      <a:pt x="26670" y="1818640"/>
                    </a:cubicBezTo>
                    <a:cubicBezTo>
                      <a:pt x="24130" y="1833880"/>
                      <a:pt x="21590" y="1849120"/>
                      <a:pt x="25400" y="1866900"/>
                    </a:cubicBezTo>
                    <a:cubicBezTo>
                      <a:pt x="35560" y="1879600"/>
                      <a:pt x="96520" y="1864360"/>
                      <a:pt x="80010" y="1885950"/>
                    </a:cubicBezTo>
                    <a:cubicBezTo>
                      <a:pt x="43180" y="1898650"/>
                      <a:pt x="0" y="1894840"/>
                      <a:pt x="1270" y="1930400"/>
                    </a:cubicBezTo>
                    <a:cubicBezTo>
                      <a:pt x="21590" y="1953260"/>
                      <a:pt x="63500" y="1938020"/>
                      <a:pt x="74930" y="1974850"/>
                    </a:cubicBezTo>
                    <a:cubicBezTo>
                      <a:pt x="66040" y="1992630"/>
                      <a:pt x="38100" y="2002790"/>
                      <a:pt x="45720" y="2025650"/>
                    </a:cubicBezTo>
                    <a:cubicBezTo>
                      <a:pt x="105410" y="2024380"/>
                      <a:pt x="158750" y="2035810"/>
                      <a:pt x="220980" y="2032000"/>
                    </a:cubicBezTo>
                    <a:cubicBezTo>
                      <a:pt x="201930" y="2042160"/>
                      <a:pt x="236220" y="2065020"/>
                      <a:pt x="287020" y="2054860"/>
                    </a:cubicBezTo>
                    <a:cubicBezTo>
                      <a:pt x="284480" y="2072640"/>
                      <a:pt x="240030" y="2075180"/>
                      <a:pt x="243840" y="2094230"/>
                    </a:cubicBezTo>
                    <a:cubicBezTo>
                      <a:pt x="317500" y="2080260"/>
                      <a:pt x="337820" y="2052320"/>
                      <a:pt x="406400" y="2042160"/>
                    </a:cubicBezTo>
                    <a:cubicBezTo>
                      <a:pt x="360680" y="2078990"/>
                      <a:pt x="302260" y="2136140"/>
                      <a:pt x="245110" y="2148840"/>
                    </a:cubicBezTo>
                    <a:cubicBezTo>
                      <a:pt x="228600" y="2171700"/>
                      <a:pt x="234950" y="2202180"/>
                      <a:pt x="226060" y="2226310"/>
                    </a:cubicBezTo>
                    <a:cubicBezTo>
                      <a:pt x="210820" y="2221230"/>
                      <a:pt x="212090" y="2301240"/>
                      <a:pt x="251460" y="2320290"/>
                    </a:cubicBezTo>
                    <a:cubicBezTo>
                      <a:pt x="300990" y="2307590"/>
                      <a:pt x="412750" y="2313940"/>
                      <a:pt x="485140" y="2329180"/>
                    </a:cubicBezTo>
                    <a:cubicBezTo>
                      <a:pt x="480060" y="2343150"/>
                      <a:pt x="463550" y="2353310"/>
                      <a:pt x="472440" y="2373630"/>
                    </a:cubicBezTo>
                    <a:cubicBezTo>
                      <a:pt x="496570" y="2382520"/>
                      <a:pt x="554990" y="2331720"/>
                      <a:pt x="579120" y="2350770"/>
                    </a:cubicBezTo>
                    <a:cubicBezTo>
                      <a:pt x="614680" y="2363470"/>
                      <a:pt x="551180" y="2376170"/>
                      <a:pt x="568960" y="2401570"/>
                    </a:cubicBezTo>
                    <a:cubicBezTo>
                      <a:pt x="805180" y="2283460"/>
                      <a:pt x="994410" y="2261870"/>
                      <a:pt x="1234440" y="2204720"/>
                    </a:cubicBezTo>
                    <a:cubicBezTo>
                      <a:pt x="966470" y="2321560"/>
                      <a:pt x="604520" y="2636520"/>
                      <a:pt x="598170" y="2739390"/>
                    </a:cubicBezTo>
                    <a:cubicBezTo>
                      <a:pt x="631190" y="2739390"/>
                      <a:pt x="659130" y="2747010"/>
                      <a:pt x="689610" y="2753360"/>
                    </a:cubicBezTo>
                    <a:cubicBezTo>
                      <a:pt x="679450" y="2780030"/>
                      <a:pt x="664210" y="2805430"/>
                      <a:pt x="661670" y="2834640"/>
                    </a:cubicBezTo>
                    <a:cubicBezTo>
                      <a:pt x="678180" y="2805430"/>
                      <a:pt x="736600" y="2791460"/>
                      <a:pt x="741680" y="2844800"/>
                    </a:cubicBezTo>
                    <a:cubicBezTo>
                      <a:pt x="701040" y="2848610"/>
                      <a:pt x="701040" y="2861310"/>
                      <a:pt x="701040" y="2891790"/>
                    </a:cubicBezTo>
                    <a:cubicBezTo>
                      <a:pt x="742950" y="2896870"/>
                      <a:pt x="807720" y="2860040"/>
                      <a:pt x="828040" y="2899410"/>
                    </a:cubicBezTo>
                    <a:cubicBezTo>
                      <a:pt x="801370" y="2915920"/>
                      <a:pt x="791210" y="2900680"/>
                      <a:pt x="765810" y="2914650"/>
                    </a:cubicBezTo>
                    <a:cubicBezTo>
                      <a:pt x="767080" y="2940050"/>
                      <a:pt x="792480" y="2921000"/>
                      <a:pt x="801370" y="2933700"/>
                    </a:cubicBezTo>
                    <a:cubicBezTo>
                      <a:pt x="727710" y="2964180"/>
                      <a:pt x="731520" y="2975610"/>
                      <a:pt x="707390" y="3016250"/>
                    </a:cubicBezTo>
                    <a:cubicBezTo>
                      <a:pt x="687070" y="2983230"/>
                      <a:pt x="633730" y="3195320"/>
                      <a:pt x="676910" y="3192780"/>
                    </a:cubicBezTo>
                    <a:cubicBezTo>
                      <a:pt x="641350" y="3229610"/>
                      <a:pt x="709930" y="3208020"/>
                      <a:pt x="726440" y="3221990"/>
                    </a:cubicBezTo>
                    <a:cubicBezTo>
                      <a:pt x="711200" y="3248660"/>
                      <a:pt x="745490" y="3256280"/>
                      <a:pt x="749300" y="3284220"/>
                    </a:cubicBezTo>
                    <a:cubicBezTo>
                      <a:pt x="768350" y="3289300"/>
                      <a:pt x="805180" y="3262630"/>
                      <a:pt x="803910" y="3303270"/>
                    </a:cubicBezTo>
                    <a:cubicBezTo>
                      <a:pt x="767080" y="3307080"/>
                      <a:pt x="778510" y="3296920"/>
                      <a:pt x="753110" y="3322320"/>
                    </a:cubicBezTo>
                    <a:cubicBezTo>
                      <a:pt x="744220" y="3313430"/>
                      <a:pt x="725170" y="3304540"/>
                      <a:pt x="706120" y="3323590"/>
                    </a:cubicBezTo>
                    <a:cubicBezTo>
                      <a:pt x="720090" y="3350260"/>
                      <a:pt x="715010" y="3370580"/>
                      <a:pt x="712470" y="3392170"/>
                    </a:cubicBezTo>
                    <a:cubicBezTo>
                      <a:pt x="779780" y="3380740"/>
                      <a:pt x="732790" y="3403600"/>
                      <a:pt x="795020" y="3408680"/>
                    </a:cubicBezTo>
                    <a:cubicBezTo>
                      <a:pt x="814070" y="3431540"/>
                      <a:pt x="786130" y="3437890"/>
                      <a:pt x="782320" y="3453130"/>
                    </a:cubicBezTo>
                    <a:cubicBezTo>
                      <a:pt x="904240" y="3456940"/>
                      <a:pt x="967740" y="3507740"/>
                      <a:pt x="1071880" y="3531870"/>
                    </a:cubicBezTo>
                    <a:cubicBezTo>
                      <a:pt x="1071880" y="3554730"/>
                      <a:pt x="1090930" y="3545840"/>
                      <a:pt x="1093470" y="3563620"/>
                    </a:cubicBezTo>
                    <a:cubicBezTo>
                      <a:pt x="1291590" y="3540760"/>
                      <a:pt x="1422400" y="3562350"/>
                      <a:pt x="1651000" y="3492500"/>
                    </a:cubicBezTo>
                    <a:cubicBezTo>
                      <a:pt x="1623060" y="3467100"/>
                      <a:pt x="1544320" y="3487420"/>
                      <a:pt x="1529080" y="3474720"/>
                    </a:cubicBezTo>
                    <a:cubicBezTo>
                      <a:pt x="1684020" y="3409950"/>
                      <a:pt x="1873250" y="3387090"/>
                      <a:pt x="2058670" y="3350260"/>
                    </a:cubicBezTo>
                    <a:cubicBezTo>
                      <a:pt x="2236470" y="3315970"/>
                      <a:pt x="2411730" y="3327400"/>
                      <a:pt x="2586990" y="3249930"/>
                    </a:cubicBezTo>
                    <a:cubicBezTo>
                      <a:pt x="2628900" y="3266440"/>
                      <a:pt x="2661920" y="3234690"/>
                      <a:pt x="2701290" y="3223260"/>
                    </a:cubicBezTo>
                    <a:cubicBezTo>
                      <a:pt x="2907030" y="3161030"/>
                      <a:pt x="3168650" y="3111500"/>
                      <a:pt x="3371850" y="3094990"/>
                    </a:cubicBezTo>
                    <a:cubicBezTo>
                      <a:pt x="3407410" y="3092450"/>
                      <a:pt x="3448050" y="3072130"/>
                      <a:pt x="3464560" y="3060700"/>
                    </a:cubicBezTo>
                    <a:cubicBezTo>
                      <a:pt x="3530600" y="3070860"/>
                      <a:pt x="3644900" y="3027680"/>
                      <a:pt x="3704590" y="3011170"/>
                    </a:cubicBezTo>
                    <a:cubicBezTo>
                      <a:pt x="3702050" y="2999740"/>
                      <a:pt x="3691890" y="2987040"/>
                      <a:pt x="3703320" y="2980690"/>
                    </a:cubicBezTo>
                    <a:cubicBezTo>
                      <a:pt x="3785870" y="2961640"/>
                      <a:pt x="3902710" y="2941320"/>
                      <a:pt x="3978910" y="2895600"/>
                    </a:cubicBezTo>
                    <a:cubicBezTo>
                      <a:pt x="3968750" y="2890520"/>
                      <a:pt x="3947160" y="2904490"/>
                      <a:pt x="3945890" y="2884170"/>
                    </a:cubicBezTo>
                    <a:cubicBezTo>
                      <a:pt x="4018280" y="2866390"/>
                      <a:pt x="4107180" y="2858770"/>
                      <a:pt x="4175760" y="2830830"/>
                    </a:cubicBezTo>
                    <a:cubicBezTo>
                      <a:pt x="4161790" y="2828290"/>
                      <a:pt x="4146550" y="2828290"/>
                      <a:pt x="4133850" y="2821940"/>
                    </a:cubicBezTo>
                    <a:cubicBezTo>
                      <a:pt x="4218940" y="2757170"/>
                      <a:pt x="4254500" y="2725420"/>
                      <a:pt x="4371340" y="2711450"/>
                    </a:cubicBezTo>
                    <a:cubicBezTo>
                      <a:pt x="4362450" y="2673350"/>
                      <a:pt x="4389120" y="2649221"/>
                      <a:pt x="4448810" y="2635250"/>
                    </a:cubicBezTo>
                    <a:cubicBezTo>
                      <a:pt x="4465320" y="2612390"/>
                      <a:pt x="4414520" y="2621280"/>
                      <a:pt x="4433570" y="2593340"/>
                    </a:cubicBezTo>
                    <a:cubicBezTo>
                      <a:pt x="4645660" y="2565400"/>
                      <a:pt x="4704080" y="2374900"/>
                      <a:pt x="4801870" y="2268220"/>
                    </a:cubicBezTo>
                    <a:cubicBezTo>
                      <a:pt x="4805680" y="2264410"/>
                      <a:pt x="4822190" y="2254250"/>
                      <a:pt x="4824730" y="2251710"/>
                    </a:cubicBezTo>
                    <a:cubicBezTo>
                      <a:pt x="4959350" y="2170430"/>
                      <a:pt x="5125720" y="2159000"/>
                      <a:pt x="5228590" y="2047240"/>
                    </a:cubicBezTo>
                    <a:cubicBezTo>
                      <a:pt x="5267960" y="1962150"/>
                      <a:pt x="5372100" y="1854200"/>
                      <a:pt x="5256530" y="1784350"/>
                    </a:cubicBezTo>
                    <a:cubicBezTo>
                      <a:pt x="5269230" y="1766570"/>
                      <a:pt x="5262880" y="1742440"/>
                      <a:pt x="5250180" y="1715770"/>
                    </a:cubicBezTo>
                    <a:cubicBezTo>
                      <a:pt x="5198110" y="1729740"/>
                      <a:pt x="4958080" y="1682750"/>
                      <a:pt x="4904740" y="1661160"/>
                    </a:cubicBezTo>
                    <a:cubicBezTo>
                      <a:pt x="4916170" y="1634490"/>
                      <a:pt x="4892040" y="1607820"/>
                      <a:pt x="4898390" y="1592580"/>
                    </a:cubicBezTo>
                    <a:cubicBezTo>
                      <a:pt x="4947920" y="1590040"/>
                      <a:pt x="4961890" y="1570990"/>
                      <a:pt x="4991100" y="155956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3" t="-1795" b="-1807"/>
                </a:stretch>
              </a:blip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869514" y="2572072"/>
            <a:ext cx="9105454" cy="1219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Талейран-Перигор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6666" y="4036122"/>
            <a:ext cx="9611150" cy="371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князь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Беневентский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французский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политик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дипломат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занимавший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пост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министра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иностранных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дел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при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трёх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режимах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начиная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с Директории и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кончая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правительством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Луи-Филиппа (1795 - 1815).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Он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умел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учитывать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настроения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окружающих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 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искать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решение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проблем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способом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наименее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ущемляющим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интересы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других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людей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16501" y="7752386"/>
            <a:ext cx="2736045" cy="643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1754 - 1838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47830" y="3079568"/>
            <a:ext cx="3678162" cy="2367377"/>
            <a:chOff x="0" y="0"/>
            <a:chExt cx="5513070" cy="3548380"/>
          </a:xfrm>
        </p:grpSpPr>
        <p:sp>
          <p:nvSpPr>
            <p:cNvPr id="3" name="Freeform 3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2"/>
              <a:stretch>
                <a:fillRect l="-23" t="-1795" b="-180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4921997" y="6861644"/>
            <a:ext cx="6511333" cy="651133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785341" y="6428683"/>
            <a:ext cx="6511333" cy="651133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530279" y="7053580"/>
            <a:ext cx="3227443" cy="2367377"/>
            <a:chOff x="0" y="0"/>
            <a:chExt cx="4198620" cy="3079750"/>
          </a:xfrm>
        </p:grpSpPr>
        <p:sp>
          <p:nvSpPr>
            <p:cNvPr id="9" name="Freeform 9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l="-5056" r="-5016" b="-41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244273" y="55363"/>
            <a:ext cx="13799453" cy="8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«</a:t>
            </a:r>
            <a:r>
              <a:rPr lang="en-US" sz="5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Толерантность</a:t>
            </a:r>
            <a:r>
              <a:rPr lang="en-US" sz="5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» </a:t>
            </a:r>
            <a:r>
              <a:rPr lang="en-US" sz="5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</a:t>
            </a:r>
            <a:r>
              <a:rPr lang="en-US" sz="5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разных</a:t>
            </a:r>
            <a:r>
              <a:rPr lang="en-US" sz="5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языках</a:t>
            </a:r>
            <a:r>
              <a:rPr lang="en-US" sz="5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мира</a:t>
            </a:r>
            <a:r>
              <a:rPr lang="en-US" sz="5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988" y="1112338"/>
            <a:ext cx="5517846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tolerancia</a:t>
            </a:r>
          </a:p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испанский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) –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способность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признавать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отличные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от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своих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собственных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идеи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или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мнения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79964" y="5086350"/>
            <a:ext cx="5728073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kuan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rong</a:t>
            </a:r>
          </a:p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китайский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) –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позволять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принимать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быть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отношению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к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другим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великодушным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0045" y="1112338"/>
            <a:ext cx="5307619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tasamul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’</a:t>
            </a:r>
          </a:p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арабский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) –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прощение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снисходительность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мягкость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милосердие</a:t>
            </a:r>
            <a:endParaRPr lang="en-US" sz="28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BC739818-EFF9-4CF3-93DC-A8161F46C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4469" y="3074618"/>
            <a:ext cx="3689131" cy="2377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3256" y="-23995"/>
            <a:ext cx="9818887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Современный</a:t>
            </a:r>
            <a:r>
              <a:rPr lang="en-US" sz="6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64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человек</a:t>
            </a:r>
            <a:r>
              <a:rPr lang="en-US" sz="6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–  </a:t>
            </a:r>
            <a:r>
              <a:rPr lang="en-US" sz="64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это</a:t>
            </a:r>
            <a:r>
              <a:rPr lang="en-US" sz="6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64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человек</a:t>
            </a:r>
            <a:endParaRPr lang="en-US" sz="64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327383" y="-2565157"/>
            <a:ext cx="6294579" cy="629457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140711" y="-2796911"/>
            <a:ext cx="6294579" cy="629457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4091" y="3778357"/>
            <a:ext cx="676755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обладающий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чувством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самоуважения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и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уважаемый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окружающими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85718" y="7817501"/>
            <a:ext cx="530998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способность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принять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другого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человека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непохожего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себя</a:t>
            </a:r>
            <a:endParaRPr lang="en-US" sz="28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9885" y="7817501"/>
            <a:ext cx="529596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способный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понять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другого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человека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непохожего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себя</a:t>
            </a:r>
            <a:endParaRPr lang="en-US" sz="28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875745" y="3778357"/>
            <a:ext cx="732816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способный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переносить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неблагоприятное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влияние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или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иного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фактора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среды</a:t>
            </a:r>
            <a:endParaRPr lang="en-US" sz="28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409619" y="8773228"/>
            <a:ext cx="2345854" cy="48507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851649" y="8852840"/>
            <a:ext cx="2081050" cy="40546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66097" y="2918195"/>
            <a:ext cx="1917882" cy="63401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58339" y="2918195"/>
            <a:ext cx="1997133" cy="63401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6551" y="-2845460"/>
            <a:ext cx="6294579" cy="62945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801954" y="5554033"/>
            <a:ext cx="6511333" cy="651133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845334" y="481764"/>
            <a:ext cx="8413966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Толерантность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–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это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уважение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принятие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правильное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понимание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богатого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многообразия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культур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нашего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мира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форм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самовыражения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способов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проявления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человеческой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индивидуальности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412" y="5487358"/>
            <a:ext cx="10760660" cy="317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Уже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традицией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нашей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школе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стал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Фестиваль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народов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Мира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приуроченный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к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Всемирному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дню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толерантности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Такой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фестиваль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воспитывает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уважение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к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культуре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быту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других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народов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упрочняет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культуру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межнационального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общения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а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также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воспитывает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такие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качества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как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взаимовыручка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взаимопонимание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отзывчивость</a:t>
            </a:r>
            <a:r>
              <a:rPr lang="en-US" sz="3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295400" y="4986380"/>
            <a:ext cx="3302512" cy="4959541"/>
            <a:chOff x="0" y="0"/>
            <a:chExt cx="4403349" cy="661272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411374"/>
              <a:ext cx="3660921" cy="120134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2123" y="0"/>
              <a:ext cx="4171226" cy="629619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5588005" y="131475"/>
            <a:ext cx="1505021" cy="4854905"/>
            <a:chOff x="0" y="0"/>
            <a:chExt cx="2006694" cy="647320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5881800"/>
              <a:ext cx="2006694" cy="59140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006694" cy="647320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7718353" cy="51118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458067" y="6274516"/>
            <a:ext cx="6511333" cy="651133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6904" y="4068970"/>
            <a:ext cx="7172396" cy="51893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5401403" y="-2118589"/>
            <a:ext cx="6294579" cy="629457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BDC4"/>
            </a:solidFill>
          </p:spPr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15265" y="1028700"/>
            <a:ext cx="7144035" cy="5234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4143501"/>
            <a:ext cx="7692335" cy="51147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4093290" y="-4176898"/>
            <a:ext cx="6294579" cy="6294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2281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914836" y="7319940"/>
            <a:ext cx="6511333" cy="651133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7746640" cy="5158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93401" y="4015714"/>
            <a:ext cx="4365899" cy="52425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0251" r="46620"/>
          <a:stretch>
            <a:fillRect/>
          </a:stretch>
        </p:blipFill>
        <p:spPr>
          <a:xfrm>
            <a:off x="9052902" y="4077471"/>
            <a:ext cx="3363633" cy="51808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401403" y="-2118589"/>
            <a:ext cx="6294579" cy="629457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22D3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2458067" y="6274516"/>
            <a:ext cx="6511333" cy="651133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5C9"/>
            </a:solidFill>
          </p:spPr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cp:revision>46</cp:revision>
  <dcterms:created xsi:type="dcterms:W3CDTF">2006-08-16T00:00:00Z</dcterms:created>
  <dcterms:modified xsi:type="dcterms:W3CDTF">2020-11-05T15:10:34Z</dcterms:modified>
  <dc:identifier>DAEL-RifRX4</dc:identifier>
</cp:coreProperties>
</file>