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27.11.2019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hyperlink" Target="http://drugoigorod.ru/frynze/" TargetMode="External"/><Relationship Id="rId2" Type="http://schemas.openxmlformats.org/officeDocument/2006/relationships/hyperlink" Target="http://drugoigorod.ru/kuibishevwar/olympus-digital-camera-30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drugoigorod.ru/kliment/" TargetMode="External"/><Relationship Id="rId5" Type="http://schemas.openxmlformats.org/officeDocument/2006/relationships/hyperlink" Target="http://drugoigorod.ru/stalinkoba/" TargetMode="Externa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6732240" y="4077072"/>
            <a:ext cx="2030760" cy="2232248"/>
          </a:xfrm>
        </p:spPr>
        <p:txBody>
          <a:bodyPr/>
          <a:lstStyle/>
          <a:p>
            <a:pPr algn="r"/>
            <a:r>
              <a:rPr lang="ru-RU" dirty="0" smtClean="0"/>
              <a:t>Александр Каргаев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МОИ РОДНЫЕ В ГОДЫ ВОЙНЫ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ПРАДЕДУШКА И ПРАБАБУШКА</a:t>
            </a:r>
            <a:endParaRPr lang="ru-RU" dirty="0"/>
          </a:p>
        </p:txBody>
      </p:sp>
      <p:pic>
        <p:nvPicPr>
          <p:cNvPr id="1026" name="Picture 2" descr="D:\ФОТО\2017\Родословная\IMG-20170526-WA001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628800"/>
            <a:ext cx="2088232" cy="3712412"/>
          </a:xfrm>
          <a:prstGeom prst="rect">
            <a:avLst/>
          </a:prstGeom>
          <a:noFill/>
        </p:spPr>
      </p:pic>
      <p:pic>
        <p:nvPicPr>
          <p:cNvPr id="1027" name="Picture 3" descr="D:\ФОТО\2017\Родословная\IMG-20170526-WA001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700808"/>
            <a:ext cx="2065730" cy="367240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971600" y="5373216"/>
            <a:ext cx="25202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Бахаев Алексей </a:t>
            </a:r>
            <a:r>
              <a:rPr lang="ru-RU" sz="2000" dirty="0" err="1" smtClean="0"/>
              <a:t>Фадеевич</a:t>
            </a:r>
            <a:r>
              <a:rPr lang="ru-RU" sz="2000" dirty="0" smtClean="0"/>
              <a:t>,</a:t>
            </a:r>
          </a:p>
          <a:p>
            <a:r>
              <a:rPr lang="ru-RU" sz="2000" dirty="0" smtClean="0"/>
              <a:t> 04.10.1910 -31.10.1959 </a:t>
            </a:r>
            <a:endParaRPr lang="ru-RU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5148064" y="5517232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Бахаева (Трифонова)</a:t>
            </a:r>
          </a:p>
          <a:p>
            <a:r>
              <a:rPr lang="ru-RU" dirty="0" smtClean="0"/>
              <a:t>Нина Фроловна, 05.01.1918 -28.05.2002гг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Авиационный завод г. Куйбышева (ныне г. Самары)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412776"/>
            <a:ext cx="6912768" cy="3489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195736" y="530120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Мои прадедушка и прабабушка в годы войны работали на этом заводе.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rugoigorod.ru/wp-content/uploads/2016/05/%D0%A1%D0%B1%D0%BE%D1%80%D0%BE%D1%87%D0%BD%D1%8B%D0%B9-%D1%86%D0%B5%D1%85-%D0%B7%D0%B0%D0%B2%D0%BE%D0%B4%D0%B0-%E2%84%96-1.-1941-%D0%B3%D0%BE%D0%B4-849x535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32656"/>
            <a:ext cx="4751733" cy="2997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drugoigorod.ru/wp-content/uploads/2016/05/66-339x22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501008"/>
            <a:ext cx="3228340" cy="213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508104" y="548680"/>
            <a:ext cx="2376264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ОБОРОННЫЕ ЗАВОДЫ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1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Именно их и хотел разглядеть и зафиксировать лётчик люфтваффе, сделавший предыдущий снимок. В кадр попали все три авиационных богатыря военного Куйбышева: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100" dirty="0" smtClean="0">
                <a:latin typeface="Calibri"/>
                <a:ea typeface="Times New Roman" pitchFamily="18" charset="0"/>
                <a:cs typeface="Tahoma" pitchFamily="34" charset="0"/>
              </a:rPr>
              <a:t>—</a:t>
            </a:r>
            <a:r>
              <a:rPr lang="ru-RU" sz="1100" dirty="0" smtClean="0">
                <a:latin typeface="Tahoma" pitchFamily="34" charset="0"/>
                <a:ea typeface="Times New Roman" pitchFamily="18" charset="0"/>
                <a:cs typeface="Tahoma" pitchFamily="34" charset="0"/>
              </a:rPr>
              <a:t> Авиационный завод № 1 им.</a:t>
            </a:r>
            <a:r>
              <a:rPr lang="ru-RU" sz="1100" dirty="0" smtClean="0"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r>
              <a:rPr lang="ru-RU" sz="1100" dirty="0" smtClean="0">
                <a:solidFill>
                  <a:srgbClr val="3399CC"/>
                </a:solidFill>
                <a:latin typeface="Tahoma" pitchFamily="34" charset="0"/>
                <a:ea typeface="Times New Roman" pitchFamily="18" charset="0"/>
                <a:cs typeface="Tahoma" pitchFamily="34" charset="0"/>
                <a:hlinkClick r:id="rId5"/>
              </a:rPr>
              <a:t>Сталина</a:t>
            </a:r>
            <a:r>
              <a:rPr lang="ru-RU" sz="1100" dirty="0" smtClean="0"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r>
              <a:rPr lang="ru-RU" sz="1100" dirty="0" smtClean="0">
                <a:latin typeface="Tahoma" pitchFamily="34" charset="0"/>
                <a:ea typeface="Times New Roman" pitchFamily="18" charset="0"/>
                <a:cs typeface="Tahoma" pitchFamily="34" charset="0"/>
              </a:rPr>
              <a:t>(ныне </a:t>
            </a:r>
            <a:r>
              <a:rPr lang="ru-RU" sz="1100" dirty="0" smtClean="0">
                <a:latin typeface="Calibri"/>
                <a:ea typeface="Times New Roman" pitchFamily="18" charset="0"/>
                <a:cs typeface="Tahoma" pitchFamily="34" charset="0"/>
              </a:rPr>
              <a:t>—</a:t>
            </a:r>
            <a:r>
              <a:rPr lang="ru-RU" sz="1100" dirty="0" smtClean="0">
                <a:latin typeface="Tahoma" pitchFamily="34" charset="0"/>
                <a:ea typeface="Times New Roman" pitchFamily="18" charset="0"/>
                <a:cs typeface="Tahoma" pitchFamily="34" charset="0"/>
              </a:rPr>
              <a:t> РКЦ </a:t>
            </a:r>
            <a:r>
              <a:rPr lang="ru-RU" sz="1100" dirty="0" smtClean="0">
                <a:latin typeface="Calibri"/>
                <a:ea typeface="Times New Roman" pitchFamily="18" charset="0"/>
                <a:cs typeface="Tahoma" pitchFamily="34" charset="0"/>
              </a:rPr>
              <a:t>«</a:t>
            </a:r>
            <a:r>
              <a:rPr lang="ru-RU" sz="1100" dirty="0" smtClean="0">
                <a:latin typeface="Tahoma" pitchFamily="34" charset="0"/>
                <a:ea typeface="Times New Roman" pitchFamily="18" charset="0"/>
                <a:cs typeface="Tahoma" pitchFamily="34" charset="0"/>
              </a:rPr>
              <a:t>Прогресс</a:t>
            </a:r>
            <a:r>
              <a:rPr lang="ru-RU" sz="1100" dirty="0" smtClean="0">
                <a:latin typeface="Calibri"/>
                <a:ea typeface="Times New Roman" pitchFamily="18" charset="0"/>
                <a:cs typeface="Tahoma" pitchFamily="34" charset="0"/>
              </a:rPr>
              <a:t>»</a:t>
            </a:r>
            <a:r>
              <a:rPr lang="ru-RU" sz="1100" dirty="0" smtClean="0">
                <a:latin typeface="Tahoma" pitchFamily="34" charset="0"/>
                <a:ea typeface="Times New Roman" pitchFamily="18" charset="0"/>
                <a:cs typeface="Tahoma" pitchFamily="34" charset="0"/>
              </a:rPr>
              <a:t>)</a:t>
            </a:r>
            <a:br>
              <a:rPr lang="ru-RU" sz="1100" dirty="0" smtClean="0"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lang="ru-RU" sz="1100" dirty="0" smtClean="0">
                <a:latin typeface="Calibri"/>
                <a:ea typeface="Times New Roman" pitchFamily="18" charset="0"/>
                <a:cs typeface="Tahoma" pitchFamily="34" charset="0"/>
              </a:rPr>
              <a:t>—</a:t>
            </a:r>
            <a:r>
              <a:rPr lang="ru-RU" sz="1100" dirty="0" smtClean="0">
                <a:latin typeface="Tahoma" pitchFamily="34" charset="0"/>
                <a:ea typeface="Times New Roman" pitchFamily="18" charset="0"/>
                <a:cs typeface="Tahoma" pitchFamily="34" charset="0"/>
              </a:rPr>
              <a:t> Авиационный завод № 18 им.</a:t>
            </a:r>
            <a:r>
              <a:rPr lang="ru-RU" sz="1100" dirty="0" smtClean="0"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r>
              <a:rPr lang="ru-RU" sz="1100" dirty="0" smtClean="0">
                <a:solidFill>
                  <a:srgbClr val="3399CC"/>
                </a:solidFill>
                <a:latin typeface="Tahoma" pitchFamily="34" charset="0"/>
                <a:ea typeface="Times New Roman" pitchFamily="18" charset="0"/>
                <a:cs typeface="Tahoma" pitchFamily="34" charset="0"/>
                <a:hlinkClick r:id="rId6"/>
              </a:rPr>
              <a:t>Ворошилова</a:t>
            </a:r>
            <a:r>
              <a:rPr lang="ru-RU" sz="1100" dirty="0" smtClean="0"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r>
              <a:rPr lang="ru-RU" sz="1100" dirty="0" smtClean="0">
                <a:latin typeface="Tahoma" pitchFamily="34" charset="0"/>
                <a:ea typeface="Times New Roman" pitchFamily="18" charset="0"/>
                <a:cs typeface="Tahoma" pitchFamily="34" charset="0"/>
              </a:rPr>
              <a:t>(ныне </a:t>
            </a:r>
            <a:r>
              <a:rPr lang="ru-RU" sz="1100" dirty="0" smtClean="0">
                <a:latin typeface="Calibri"/>
                <a:ea typeface="Times New Roman" pitchFamily="18" charset="0"/>
                <a:cs typeface="Tahoma" pitchFamily="34" charset="0"/>
              </a:rPr>
              <a:t>—</a:t>
            </a:r>
            <a:r>
              <a:rPr lang="ru-RU" sz="1100" dirty="0" smtClean="0">
                <a:latin typeface="Tahoma" pitchFamily="34" charset="0"/>
                <a:ea typeface="Times New Roman" pitchFamily="18" charset="0"/>
                <a:cs typeface="Tahoma" pitchFamily="34" charset="0"/>
              </a:rPr>
              <a:t> ОАО </a:t>
            </a:r>
            <a:r>
              <a:rPr lang="ru-RU" sz="1100" dirty="0" smtClean="0">
                <a:latin typeface="Calibri"/>
                <a:ea typeface="Times New Roman" pitchFamily="18" charset="0"/>
                <a:cs typeface="Tahoma" pitchFamily="34" charset="0"/>
              </a:rPr>
              <a:t>«</a:t>
            </a:r>
            <a:r>
              <a:rPr lang="ru-RU" sz="1100" dirty="0" smtClean="0">
                <a:latin typeface="Tahoma" pitchFamily="34" charset="0"/>
                <a:ea typeface="Times New Roman" pitchFamily="18" charset="0"/>
                <a:cs typeface="Tahoma" pitchFamily="34" charset="0"/>
              </a:rPr>
              <a:t>Авиакор</a:t>
            </a:r>
            <a:r>
              <a:rPr lang="ru-RU" sz="1100" dirty="0" smtClean="0">
                <a:latin typeface="Calibri"/>
                <a:ea typeface="Times New Roman" pitchFamily="18" charset="0"/>
                <a:cs typeface="Tahoma" pitchFamily="34" charset="0"/>
              </a:rPr>
              <a:t>»</a:t>
            </a:r>
            <a:r>
              <a:rPr lang="ru-RU" sz="1100" dirty="0" smtClean="0">
                <a:latin typeface="Tahoma" pitchFamily="34" charset="0"/>
                <a:ea typeface="Times New Roman" pitchFamily="18" charset="0"/>
                <a:cs typeface="Tahoma" pitchFamily="34" charset="0"/>
              </a:rPr>
              <a:t>)</a:t>
            </a:r>
            <a:r>
              <a:rPr lang="ru-RU" sz="1100" b="1" i="1" dirty="0" smtClean="0">
                <a:solidFill>
                  <a:srgbClr val="3399CC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/>
            </a:r>
            <a:br>
              <a:rPr lang="ru-RU" sz="1100" b="1" i="1" dirty="0" smtClean="0">
                <a:solidFill>
                  <a:srgbClr val="3399CC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lang="ru-RU" sz="1100" dirty="0" smtClean="0">
                <a:latin typeface="Calibri"/>
                <a:ea typeface="Times New Roman" pitchFamily="18" charset="0"/>
                <a:cs typeface="Tahoma" pitchFamily="34" charset="0"/>
              </a:rPr>
              <a:t>—</a:t>
            </a:r>
            <a:r>
              <a:rPr lang="ru-RU" sz="1100" dirty="0" smtClean="0">
                <a:latin typeface="Tahoma" pitchFamily="34" charset="0"/>
                <a:ea typeface="Times New Roman" pitchFamily="18" charset="0"/>
                <a:cs typeface="Tahoma" pitchFamily="34" charset="0"/>
              </a:rPr>
              <a:t> Моторный завод № 24 им .</a:t>
            </a:r>
            <a:r>
              <a:rPr lang="ru-RU" sz="1100" dirty="0" smtClean="0"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r>
              <a:rPr lang="ru-RU" sz="1100" dirty="0" smtClean="0">
                <a:solidFill>
                  <a:srgbClr val="3399CC"/>
                </a:solidFill>
                <a:latin typeface="Tahoma" pitchFamily="34" charset="0"/>
                <a:ea typeface="Times New Roman" pitchFamily="18" charset="0"/>
                <a:cs typeface="Tahoma" pitchFamily="34" charset="0"/>
                <a:hlinkClick r:id="rId7"/>
              </a:rPr>
              <a:t>Фрунзе</a:t>
            </a:r>
            <a:r>
              <a:rPr lang="ru-RU" sz="1100" dirty="0" smtClean="0"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r>
              <a:rPr lang="ru-RU" sz="1100" dirty="0" smtClean="0">
                <a:latin typeface="Tahoma" pitchFamily="34" charset="0"/>
                <a:ea typeface="Times New Roman" pitchFamily="18" charset="0"/>
                <a:cs typeface="Tahoma" pitchFamily="34" charset="0"/>
              </a:rPr>
              <a:t>(ныне </a:t>
            </a:r>
            <a:r>
              <a:rPr lang="ru-RU" sz="1100" dirty="0" smtClean="0">
                <a:latin typeface="Calibri"/>
                <a:ea typeface="Times New Roman" pitchFamily="18" charset="0"/>
                <a:cs typeface="Tahoma" pitchFamily="34" charset="0"/>
              </a:rPr>
              <a:t>—</a:t>
            </a:r>
            <a:r>
              <a:rPr lang="ru-RU" sz="1100" dirty="0" smtClean="0">
                <a:latin typeface="Tahoma" pitchFamily="34" charset="0"/>
                <a:ea typeface="Times New Roman" pitchFamily="18" charset="0"/>
                <a:cs typeface="Tahoma" pitchFamily="34" charset="0"/>
              </a:rPr>
              <a:t> ПАО Кузнецов)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1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Все они были объедены одной целью — выпуском штурмовика Ил-2, легендарной машины, прозванной у нас летающим танком, а по ту сторону линии фронта — чёрной смертью. Всего за годы войны было построено 36 183 самолётов Ил-2, из них 3/4 в Куйбышеве.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283968" y="4869160"/>
            <a:ext cx="42484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Прадедушка работал токарем высшего разряда, имел бронь, чтобы не отзывали в армию. Бабушка работала в цехе контроля. От станка нельзя было  отходить даже во время воздушной тревоги.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Родные моей прабабушки, </a:t>
            </a:r>
            <a:br>
              <a:rPr lang="ru-RU" dirty="0" smtClean="0"/>
            </a:br>
            <a:r>
              <a:rPr lang="ru-RU" dirty="0" smtClean="0"/>
              <a:t>которые воевали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331640" y="1556792"/>
            <a:ext cx="58326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Трифонов Евдоким Гаврилович;</a:t>
            </a:r>
          </a:p>
          <a:p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Трифонов Николай Евдокимович, 1924 г.р. – пропавший без вести в 1943 г.</a:t>
            </a:r>
            <a:endParaRPr lang="ru-RU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 l="19609" r="23009" b="15952"/>
          <a:stretch>
            <a:fillRect/>
          </a:stretch>
        </p:blipFill>
        <p:spPr bwMode="auto">
          <a:xfrm>
            <a:off x="1763688" y="3356992"/>
            <a:ext cx="5472608" cy="3022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67544" y="1268760"/>
            <a:ext cx="4038600" cy="3600400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Бахаев Михаил Фадеевич</a:t>
            </a:r>
          </a:p>
          <a:p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Бахаев Дмитрий Фадеевич</a:t>
            </a:r>
          </a:p>
          <a:p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Бахаев Иван Фадеевич</a:t>
            </a:r>
          </a:p>
          <a:p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Бахаев Максим 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Фадеевич (пропавший без вести)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Родные моего прадедушки, </a:t>
            </a:r>
            <a:br>
              <a:rPr lang="ru-RU" dirty="0" smtClean="0"/>
            </a:br>
            <a:r>
              <a:rPr lang="ru-RU" dirty="0" smtClean="0"/>
              <a:t>которые были на фронте</a:t>
            </a:r>
            <a:endParaRPr lang="ru-RU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9" y="1196752"/>
            <a:ext cx="1440159" cy="1865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6516216" y="1628800"/>
            <a:ext cx="194421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Бахаев Иван Фадеевич, </a:t>
            </a:r>
            <a:r>
              <a:rPr lang="ru-RU" sz="1600" dirty="0" smtClean="0"/>
              <a:t>награжден орденом Отечественной Войны </a:t>
            </a:r>
            <a:r>
              <a:rPr lang="en-US" sz="1600" dirty="0" smtClean="0"/>
              <a:t>II</a:t>
            </a:r>
            <a:r>
              <a:rPr lang="ru-RU" sz="1600" dirty="0" smtClean="0"/>
              <a:t> степени</a:t>
            </a:r>
            <a:endParaRPr lang="ru-RU" sz="1600" dirty="0"/>
          </a:p>
        </p:txBody>
      </p:sp>
      <p:pic>
        <p:nvPicPr>
          <p:cNvPr id="9" name="Рисунок 8"/>
          <p:cNvPicPr/>
          <p:nvPr/>
        </p:nvPicPr>
        <p:blipFill>
          <a:blip r:embed="rId3" cstate="print"/>
          <a:srcRect l="7179" r="23143" b="36429"/>
          <a:stretch>
            <a:fillRect/>
          </a:stretch>
        </p:blipFill>
        <p:spPr bwMode="auto">
          <a:xfrm>
            <a:off x="4572000" y="3212976"/>
            <a:ext cx="3888432" cy="16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5013176"/>
            <a:ext cx="1872208" cy="1502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Рисунок 10"/>
          <p:cNvPicPr/>
          <p:nvPr/>
        </p:nvPicPr>
        <p:blipFill>
          <a:blip r:embed="rId5" cstate="print"/>
          <a:srcRect l="6769" r="22741" b="17064"/>
          <a:stretch>
            <a:fillRect/>
          </a:stretch>
        </p:blipFill>
        <p:spPr bwMode="auto">
          <a:xfrm>
            <a:off x="3131840" y="4941168"/>
            <a:ext cx="3024336" cy="1672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ФОТО\2016\отпуск\WP_20160707_10_58_31_Pr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052736"/>
            <a:ext cx="3025540" cy="494116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3568" y="1268760"/>
            <a:ext cx="26642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Трифонов Фрол Гаврилович, </a:t>
            </a:r>
            <a:r>
              <a:rPr lang="ru-RU" dirty="0" smtClean="0"/>
              <a:t>(первый слева),  прошел две войны (первую Мировую и Гражданскую)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36912"/>
            <a:ext cx="8229600" cy="1296144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CC0000"/>
                </a:solidFill>
              </a:rPr>
              <a:t>Будем помнить Историю своего рода,  Историю своего народа!!!</a:t>
            </a:r>
            <a:endParaRPr lang="ru-RU" sz="4800" dirty="0">
              <a:solidFill>
                <a:srgbClr val="CC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266</TotalTime>
  <Words>197</Words>
  <Application>Microsoft Office PowerPoint</Application>
  <PresentationFormat>Экран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МОИ РОДНЫЕ В ГОДЫ ВОЙНЫ</vt:lpstr>
      <vt:lpstr>ПРАДЕДУШКА И ПРАБАБУШКА</vt:lpstr>
      <vt:lpstr>Авиационный завод г. Куйбышева (ныне г. Самары)</vt:lpstr>
      <vt:lpstr>Слайд 4</vt:lpstr>
      <vt:lpstr>Родные моей прабабушки,  которые воевали</vt:lpstr>
      <vt:lpstr>Родные моего прадедушки,  которые были на фронте</vt:lpstr>
      <vt:lpstr>Слайд 7</vt:lpstr>
      <vt:lpstr>Будем помнить Историю своего рода,  Историю своего народа!!!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МОИ РОДНЫЕ В ГОДЫ ВОЙНЫ</dc:title>
  <dc:creator>1</dc:creator>
  <cp:lastModifiedBy>*</cp:lastModifiedBy>
  <cp:revision>41</cp:revision>
  <dcterms:created xsi:type="dcterms:W3CDTF">2017-05-27T13:01:59Z</dcterms:created>
  <dcterms:modified xsi:type="dcterms:W3CDTF">2019-11-27T05:09:05Z</dcterms:modified>
</cp:coreProperties>
</file>