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918B0-C807-4061-862D-DA84114B0941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AB80A-48AE-45B0-A5EC-F024794B8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0E06A-C298-4115-8B55-DCCA5E1CCB6B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63A6E-B015-4548-8845-27973FA1D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7F25D-E97A-47BB-8218-C38FE5CD0BCB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4DFC2-8962-4E03-A586-FC70CB5BC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3104-D924-48C2-B45F-D3896E29FA12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47DE-A80D-4E5B-BD3B-8B7ED7773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D63C8-7F0B-4DA6-9127-4B36DC48CFA1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50B7-6FA0-4FBB-BBAB-0E99453DE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23436-A92B-487C-AF68-FF20BB531651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F403C-393A-4A0A-88B8-C0EC8692D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BFB85-A7DE-4636-A835-88357DFF0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2ADEF-9547-4ED0-9EA9-448DA2F93F14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3953-01D5-4897-95FC-6D9E808E22A4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8A57C-F8C7-48A6-83C2-33BCE6E9C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532F-8A7E-4A17-A5F6-2AA8DE4D956C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26BAA-C43B-4CAD-BCD2-25E9E6B7C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EEA6-79B7-4724-8AF5-A77ABE227DED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F27D-C556-43B3-820C-53D2017B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AA06-43E8-454E-86F4-4600CCE1D73A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D9C8-7300-4F32-A1B4-7F479F8F0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EBA3A1-9C3C-4179-85ED-A260125CCB73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3A59C1-F964-4E97-B8BB-C8C3A4AE4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73" r:id="rId3"/>
    <p:sldLayoutId id="2147483667" r:id="rId4"/>
    <p:sldLayoutId id="2147483674" r:id="rId5"/>
    <p:sldLayoutId id="2147483668" r:id="rId6"/>
    <p:sldLayoutId id="2147483669" r:id="rId7"/>
    <p:sldLayoutId id="2147483675" r:id="rId8"/>
    <p:sldLayoutId id="2147483676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38" y="3716338"/>
            <a:ext cx="3929062" cy="1143000"/>
          </a:xfrm>
        </p:spPr>
        <p:txBody>
          <a:bodyPr/>
          <a:lstStyle/>
          <a:p>
            <a:pPr algn="l"/>
            <a:r>
              <a:rPr lang="ru-RU" smtClean="0"/>
              <a:t>Авдеева Ксения, </a:t>
            </a:r>
          </a:p>
          <a:p>
            <a:pPr algn="l"/>
            <a:r>
              <a:rPr lang="ru-RU" smtClean="0"/>
              <a:t>ученица </a:t>
            </a:r>
            <a:r>
              <a:rPr lang="ru-RU" smtClean="0">
                <a:latin typeface="Arial" charset="0"/>
              </a:rPr>
              <a:t>7</a:t>
            </a:r>
            <a:r>
              <a:rPr lang="ru-RU" smtClean="0"/>
              <a:t> «А», Лицей № 7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305800" cy="1981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Мой прадедушка в истории</a:t>
            </a:r>
            <a:endParaRPr lang="ru-RU"/>
          </a:p>
        </p:txBody>
      </p:sp>
      <p:pic>
        <p:nvPicPr>
          <p:cNvPr id="13315" name="Picture 2" descr="http://centrprazdnika.ru/uploads/posts/2015-04/1428671927_1-1.jpg"/>
          <p:cNvPicPr>
            <a:picLocks noChangeAspect="1" noChangeArrowheads="1"/>
          </p:cNvPicPr>
          <p:nvPr/>
        </p:nvPicPr>
        <p:blipFill>
          <a:blip r:embed="rId2"/>
          <a:srcRect t="24001" b="13000"/>
          <a:stretch>
            <a:fillRect/>
          </a:stretch>
        </p:blipFill>
        <p:spPr bwMode="auto">
          <a:xfrm>
            <a:off x="428625" y="2857500"/>
            <a:ext cx="4762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1"/>
          <p:cNvSpPr>
            <a:spLocks noGrp="1"/>
          </p:cNvSpPr>
          <p:nvPr>
            <p:ph idx="1"/>
          </p:nvPr>
        </p:nvSpPr>
        <p:spPr>
          <a:xfrm>
            <a:off x="4143375" y="2643188"/>
            <a:ext cx="4614863" cy="2690812"/>
          </a:xfrm>
        </p:spPr>
        <p:txBody>
          <a:bodyPr/>
          <a:lstStyle/>
          <a:p>
            <a:r>
              <a:rPr lang="ru-RU" smtClean="0"/>
              <a:t>Моему прадедушке Лежнину Изосиму Матвеевичу  91 год. Вся его жизнь связана с историей нашей страны.</a:t>
            </a:r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err="1" smtClean="0"/>
              <a:t>Лежнин</a:t>
            </a:r>
            <a:r>
              <a:rPr lang="ru-RU" smtClean="0"/>
              <a:t> </a:t>
            </a:r>
            <a:r>
              <a:rPr lang="ru-RU" err="1" smtClean="0"/>
              <a:t>Изосим</a:t>
            </a:r>
            <a:r>
              <a:rPr lang="ru-RU" smtClean="0"/>
              <a:t> Матвеевич</a:t>
            </a:r>
            <a:endParaRPr lang="ru-RU"/>
          </a:p>
        </p:txBody>
      </p:sp>
      <p:pic>
        <p:nvPicPr>
          <p:cNvPr id="14339" name="Рисунок 3" descr="дед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643063"/>
            <a:ext cx="3786187" cy="4857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4341" name="Рисунок 3" descr="дед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3786187" cy="4857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1"/>
          <p:cNvSpPr>
            <a:spLocks noGrp="1"/>
          </p:cNvSpPr>
          <p:nvPr>
            <p:ph idx="1"/>
          </p:nvPr>
        </p:nvSpPr>
        <p:spPr>
          <a:xfrm>
            <a:off x="357188" y="1000125"/>
            <a:ext cx="8572500" cy="2071688"/>
          </a:xfrm>
        </p:spPr>
        <p:txBody>
          <a:bodyPr/>
          <a:lstStyle/>
          <a:p>
            <a:r>
              <a:rPr lang="ru-RU" smtClean="0"/>
              <a:t>Родился он 10 октября 1926 г. в деревне Зайково Ирбитского района в многодетной семье  Матвея и Александры Лежниных. Детей было пятеро. Он был вторым ребёнком.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Детство</a:t>
            </a:r>
            <a:endParaRPr lang="ru-RU"/>
          </a:p>
        </p:txBody>
      </p:sp>
      <p:sp>
        <p:nvSpPr>
          <p:cNvPr id="15363" name="AutoShape 2" descr="https://pastvu.com/_p/a/b/0/m/b0med1nyqyn7wsfuy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5364" name="AutoShape 4" descr="https://pastvu.com/_p/a/b/0/m/b0med1nyqyn7wsfuy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5365" name="Picture 7" descr="https://img-fotki.yandex.ru/get/6847/225044291.3e6/0_15ac78_1e7b887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786063"/>
            <a:ext cx="6572250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>
          <a:xfrm>
            <a:off x="142875" y="1524000"/>
            <a:ext cx="2500313" cy="4572000"/>
          </a:xfrm>
        </p:spPr>
        <p:txBody>
          <a:bodyPr/>
          <a:lstStyle/>
          <a:p>
            <a:r>
              <a:rPr lang="ru-RU" smtClean="0"/>
              <a:t>Все дети получили начальное образование. Прадедушка окончил даже 7 класс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Образование</a:t>
            </a:r>
            <a:endParaRPr lang="ru-RU"/>
          </a:p>
        </p:txBody>
      </p:sp>
      <p:pic>
        <p:nvPicPr>
          <p:cNvPr id="16387" name="Picture 5" descr="C:\Users\ПК\Desktop\b0med1nyqyn7wsfuyn.jpg"/>
          <p:cNvPicPr>
            <a:picLocks noChangeAspect="1" noChangeArrowheads="1"/>
          </p:cNvPicPr>
          <p:nvPr/>
        </p:nvPicPr>
        <p:blipFill>
          <a:blip r:embed="rId2"/>
          <a:srcRect t="4501" b="3986"/>
          <a:stretch>
            <a:fillRect/>
          </a:stretch>
        </p:blipFill>
        <p:spPr bwMode="auto">
          <a:xfrm>
            <a:off x="2643188" y="1714500"/>
            <a:ext cx="6202362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4875" y="1285875"/>
            <a:ext cx="4143375" cy="5357813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1943г. из деревни Зайково его, подростка, отправили учиться в п.Егоршино в ФЗО №33 на слесарей. Стране нужна была рабочая сила.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Учились всего 6 месяцев. Затем отправили  работать в паровозное депо  ТЧ-5 г.Свердловска. Всего  было 45 человек. Каждому присвоили 3 разряд и сказали: «На месте научитесь!»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Отрочество. Юность</a:t>
            </a:r>
            <a:endParaRPr lang="ru-RU"/>
          </a:p>
        </p:txBody>
      </p:sp>
      <p:pic>
        <p:nvPicPr>
          <p:cNvPr id="17411" name="Picture 2" descr="https://yarreg.ru/gallery/news/2017/02/213874/595-lokomotivnoe-depo-g-yaroslavl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2286000"/>
            <a:ext cx="4587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14438"/>
            <a:ext cx="4214813" cy="564356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Из депо в 1943г. забрали на фронт почти всех мужчин. Остались работать одни дети и женщины. Трудились по 12 часов. Выходной—воскресенье.  Ремонтировали после бомбёжек паровозы и оправляли на фронт. На питание  давали карточки, хлеба норму: 700 г. в сутки (200г. утром, 300г. в обед и 200г. вечером).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Трудовая жизнь</a:t>
            </a:r>
            <a:endParaRPr lang="ru-RU"/>
          </a:p>
        </p:txBody>
      </p:sp>
      <p:pic>
        <p:nvPicPr>
          <p:cNvPr id="18435" name="Picture 2" descr="http://news.nashbryansk.ru/uploads/2015/04/nashbryanskru_bmz.jpg"/>
          <p:cNvPicPr>
            <a:picLocks noChangeAspect="1" noChangeArrowheads="1"/>
          </p:cNvPicPr>
          <p:nvPr/>
        </p:nvPicPr>
        <p:blipFill>
          <a:blip r:embed="rId2"/>
          <a:srcRect r="6334"/>
          <a:stretch>
            <a:fillRect/>
          </a:stretch>
        </p:blipFill>
        <p:spPr bwMode="auto">
          <a:xfrm>
            <a:off x="4214813" y="2187575"/>
            <a:ext cx="4786312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idx="1"/>
          </p:nvPr>
        </p:nvSpPr>
        <p:spPr>
          <a:xfrm>
            <a:off x="5286375" y="1857375"/>
            <a:ext cx="3543300" cy="4572000"/>
          </a:xfrm>
        </p:spPr>
        <p:txBody>
          <a:bodyPr/>
          <a:lstStyle/>
          <a:p>
            <a:r>
              <a:rPr lang="ru-RU" smtClean="0"/>
              <a:t>Дисциплина была строгая.  На ремонт давали норму по времени. Если задержал ремонт хотя бы на 5 минут, то наказывали или заставляли работать, пока не доделаем до конца.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Трудные времена</a:t>
            </a:r>
            <a:endParaRPr lang="ru-RU"/>
          </a:p>
        </p:txBody>
      </p:sp>
      <p:pic>
        <p:nvPicPr>
          <p:cNvPr id="19459" name="Picture 2" descr="http://i.ucrazy.ru/files/i/2010.7.22/1279772683_j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286000"/>
            <a:ext cx="5029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329113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После войны в 19 лет женился на Анастасии Петровне Плотниковой и стал жить с семьёй в г.Свердловске (Екатеринбурге)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Родилось двое детей: дочь и сын.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До пенсии так и работал в железнодорожном депо.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Является ветераном тыла.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Имеет награды.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Мирное время</a:t>
            </a:r>
            <a:endParaRPr lang="ru-RU"/>
          </a:p>
        </p:txBody>
      </p:sp>
      <p:pic>
        <p:nvPicPr>
          <p:cNvPr id="20483" name="Picture 2" descr="D:\Users\User\Desktop\Марина\фото\z_94007dc3.jpg"/>
          <p:cNvPicPr>
            <a:picLocks noChangeAspect="1" noChangeArrowheads="1"/>
          </p:cNvPicPr>
          <p:nvPr/>
        </p:nvPicPr>
        <p:blipFill>
          <a:blip r:embed="rId2"/>
          <a:srcRect l="14075" r="14815"/>
          <a:stretch>
            <a:fillRect/>
          </a:stretch>
        </p:blipFill>
        <p:spPr bwMode="auto">
          <a:xfrm>
            <a:off x="4929188" y="1357313"/>
            <a:ext cx="3937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Содержимое 1"/>
          <p:cNvSpPr txBox="1">
            <a:spLocks/>
          </p:cNvSpPr>
          <p:nvPr/>
        </p:nvSpPr>
        <p:spPr bwMode="auto">
          <a:xfrm>
            <a:off x="5357813" y="5929313"/>
            <a:ext cx="3400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2000">
                <a:latin typeface="Constantia" pitchFamily="18" charset="0"/>
              </a:rPr>
              <a:t>Прадедушка с правнуками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ru-RU" sz="2600">
              <a:latin typeface="Constantia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ru-RU" sz="2600">
              <a:latin typeface="Constant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217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Марина</cp:lastModifiedBy>
  <cp:revision>14</cp:revision>
  <dcterms:created xsi:type="dcterms:W3CDTF">2018-04-08T17:40:37Z</dcterms:created>
  <dcterms:modified xsi:type="dcterms:W3CDTF">2020-04-23T10:27:36Z</dcterms:modified>
</cp:coreProperties>
</file>