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66" r:id="rId3"/>
    <p:sldId id="257" r:id="rId4"/>
    <p:sldId id="258" r:id="rId5"/>
    <p:sldId id="259" r:id="rId6"/>
    <p:sldId id="264" r:id="rId7"/>
    <p:sldId id="260" r:id="rId8"/>
    <p:sldId id="267" r:id="rId9"/>
    <p:sldId id="268" r:id="rId10"/>
    <p:sldId id="269" r:id="rId11"/>
    <p:sldId id="262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6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00" autoAdjust="0"/>
  </p:normalViewPr>
  <p:slideViewPr>
    <p:cSldViewPr>
      <p:cViewPr varScale="1">
        <p:scale>
          <a:sx n="88" d="100"/>
          <a:sy n="88" d="100"/>
        </p:scale>
        <p:origin x="-3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3C064-C413-40DA-B55B-CAC2D3695459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FAF55-6389-4C47-A994-FA43BBB21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77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FAF55-6389-4C47-A994-FA43BBB21FA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89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FAF55-6389-4C47-A994-FA43BBB21FA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12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780108"/>
          </a:xfrm>
        </p:spPr>
        <p:txBody>
          <a:bodyPr/>
          <a:lstStyle/>
          <a:p>
            <a:r>
              <a:rPr lang="ru-RU" dirty="0" smtClean="0"/>
              <a:t>Речка Березовка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взамен на золото!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501008"/>
            <a:ext cx="4752528" cy="1473200"/>
          </a:xfrm>
        </p:spPr>
        <p:txBody>
          <a:bodyPr/>
          <a:lstStyle/>
          <a:p>
            <a:pPr algn="l"/>
            <a:r>
              <a:rPr lang="ru-RU" dirty="0" smtClean="0"/>
              <a:t>Выполнил: </a:t>
            </a:r>
            <a:r>
              <a:rPr lang="ru-RU" dirty="0" err="1" smtClean="0"/>
              <a:t>Цыкарев</a:t>
            </a:r>
            <a:r>
              <a:rPr lang="ru-RU" dirty="0" smtClean="0"/>
              <a:t> Максим</a:t>
            </a:r>
          </a:p>
          <a:p>
            <a:pPr algn="l"/>
            <a:r>
              <a:rPr lang="ru-RU" dirty="0"/>
              <a:t>у</a:t>
            </a:r>
            <a:r>
              <a:rPr lang="ru-RU" dirty="0" smtClean="0"/>
              <a:t>ченик лицея №3 «Альянс» </a:t>
            </a:r>
          </a:p>
          <a:p>
            <a:pPr algn="l"/>
            <a:r>
              <a:rPr lang="ru-RU" dirty="0" smtClean="0"/>
              <a:t>1 «Б» класса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53" y="3429000"/>
            <a:ext cx="345384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9720" y="6203185"/>
            <a:ext cx="260411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Город Березовский</a:t>
            </a:r>
            <a:endParaRPr lang="ru-RU" sz="1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3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Таким образом, цена за полноводную, красивую, чистую речку составила…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139952" y="1988840"/>
            <a:ext cx="4680520" cy="35283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6600" dirty="0" smtClean="0"/>
          </a:p>
          <a:p>
            <a:pPr marL="0" indent="0">
              <a:buNone/>
            </a:pPr>
            <a:r>
              <a:rPr lang="ru-RU" sz="6600" dirty="0" smtClean="0"/>
              <a:t>=</a:t>
            </a:r>
          </a:p>
          <a:p>
            <a:pPr marL="0" indent="0">
              <a:buNone/>
            </a:pPr>
            <a:r>
              <a:rPr lang="ru-RU" dirty="0" smtClean="0"/>
              <a:t>                        138 тонн золота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08467"/>
            <a:ext cx="3227542" cy="202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08467"/>
            <a:ext cx="2808312" cy="211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80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Открытие россыпного золота – </a:t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большой вклад для развития нашего государства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060848"/>
            <a:ext cx="3822192" cy="34472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Потребности человека</a:t>
            </a:r>
          </a:p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е всегда идут на пользу</a:t>
            </a:r>
          </a:p>
          <a:p>
            <a:pPr marL="0" indent="0">
              <a:buNone/>
            </a:pPr>
            <a:r>
              <a:rPr lang="ru-RU" dirty="0" smtClean="0"/>
              <a:t>природе. Понимая всю </a:t>
            </a:r>
          </a:p>
          <a:p>
            <a:pPr marL="0" indent="0">
              <a:buNone/>
            </a:pPr>
            <a:r>
              <a:rPr lang="ru-RU" dirty="0"/>
              <a:t>в</a:t>
            </a:r>
            <a:r>
              <a:rPr lang="ru-RU" dirty="0" smtClean="0"/>
              <a:t>ажность открытия </a:t>
            </a:r>
          </a:p>
          <a:p>
            <a:pPr marL="0" indent="0">
              <a:buNone/>
            </a:pPr>
            <a:r>
              <a:rPr lang="ru-RU" dirty="0" smtClean="0"/>
              <a:t>золота, мы не должны забывать какой ценой </a:t>
            </a:r>
          </a:p>
          <a:p>
            <a:pPr marL="0" indent="0">
              <a:buNone/>
            </a:pPr>
            <a:r>
              <a:rPr lang="ru-RU" dirty="0"/>
              <a:t>н</a:t>
            </a:r>
            <a:r>
              <a:rPr lang="ru-RU" dirty="0" smtClean="0"/>
              <a:t>ам это далось. 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27376"/>
            <a:ext cx="3640832" cy="27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3751590" cy="230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5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Практическая часть: Экскурсия с Максимовым Леонидом по речке Березовке.</a:t>
            </a:r>
            <a:endParaRPr lang="ru-RU" sz="2800" dirty="0"/>
          </a:p>
        </p:txBody>
      </p:sp>
      <p:pic>
        <p:nvPicPr>
          <p:cNvPr id="3074" name="Picture 2" descr="C:\Users\Пользователь\Desktop\проект Максима\IMG_557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554910" cy="303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оект Максима\IMG_557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2"/>
            <a:ext cx="302433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9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1772816"/>
            <a:ext cx="3822192" cy="43536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Речка </a:t>
            </a:r>
            <a:r>
              <a:rPr lang="ru-RU" dirty="0" err="1"/>
              <a:t>Берёзовка</a:t>
            </a:r>
            <a:r>
              <a:rPr lang="ru-RU" dirty="0"/>
              <a:t> хоть и маленькая, да рыбная. А вот раков в </a:t>
            </a:r>
            <a:r>
              <a:rPr lang="ru-RU" dirty="0" err="1"/>
              <a:t>Берёзовке</a:t>
            </a:r>
            <a:r>
              <a:rPr lang="ru-RU" dirty="0"/>
              <a:t> не было. Перевелись, да и всё.</a:t>
            </a:r>
            <a:br>
              <a:rPr lang="ru-RU" dirty="0"/>
            </a:br>
            <a:r>
              <a:rPr lang="ru-RU" dirty="0"/>
              <a:t>─ В старые годы, когда мы мальчишками были, по сотне, по две раков из </a:t>
            </a:r>
            <a:r>
              <a:rPr lang="ru-RU" dirty="0" err="1"/>
              <a:t>Берёзовки</a:t>
            </a:r>
            <a:r>
              <a:rPr lang="ru-RU" dirty="0"/>
              <a:t> добывали, ─ рассказывал Ванин дедушка.</a:t>
            </a:r>
            <a:br>
              <a:rPr lang="ru-RU" dirty="0"/>
            </a:br>
            <a:r>
              <a:rPr lang="ru-RU" dirty="0"/>
              <a:t>И Тишина бабушка говорила то же самое. </a:t>
            </a:r>
            <a:br>
              <a:rPr lang="ru-RU" dirty="0"/>
            </a:br>
            <a:r>
              <a:rPr lang="ru-RU" dirty="0"/>
              <a:t>А в соседней речке </a:t>
            </a:r>
            <a:r>
              <a:rPr lang="ru-RU" dirty="0" err="1"/>
              <a:t>Вертушинке</a:t>
            </a:r>
            <a:r>
              <a:rPr lang="ru-RU" dirty="0"/>
              <a:t> раки не переводились. Только ходить туда было далеко. Через лес да ещё через болото.</a:t>
            </a:r>
            <a:br>
              <a:rPr lang="ru-RU" dirty="0"/>
            </a:br>
            <a:r>
              <a:rPr lang="ru-RU" dirty="0"/>
              <a:t>Как-то Тиша сказал Ване:</a:t>
            </a:r>
            <a:br>
              <a:rPr lang="ru-RU" dirty="0"/>
            </a:br>
            <a:r>
              <a:rPr lang="ru-RU" dirty="0"/>
              <a:t>─ Давай, </a:t>
            </a:r>
            <a:r>
              <a:rPr lang="ru-RU" dirty="0" err="1"/>
              <a:t>Ванёк</a:t>
            </a:r>
            <a:r>
              <a:rPr lang="ru-RU" dirty="0"/>
              <a:t>, наловим по корзинке </a:t>
            </a:r>
            <a:r>
              <a:rPr lang="ru-RU" dirty="0" err="1"/>
              <a:t>вертушинских</a:t>
            </a:r>
            <a:r>
              <a:rPr lang="ru-RU" dirty="0"/>
              <a:t> раков да и выпустим их в нашу </a:t>
            </a:r>
            <a:r>
              <a:rPr lang="ru-RU" dirty="0" err="1"/>
              <a:t>Берёзовку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─ А зачем? ─ спросил Ваня.</a:t>
            </a:r>
            <a:br>
              <a:rPr lang="ru-RU" dirty="0"/>
            </a:br>
            <a:r>
              <a:rPr lang="ru-RU" dirty="0"/>
              <a:t>─ Чтобы они опять развелись.</a:t>
            </a:r>
            <a:br>
              <a:rPr lang="ru-RU" dirty="0"/>
            </a:br>
            <a:r>
              <a:rPr lang="ru-RU" dirty="0"/>
              <a:t>─ Да пока они разведутся, их ребята всех до одного </a:t>
            </a:r>
            <a:r>
              <a:rPr lang="ru-RU" dirty="0" err="1"/>
              <a:t>повыловят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……</a:t>
            </a:r>
          </a:p>
          <a:p>
            <a:pPr marL="0" indent="0" algn="r">
              <a:buNone/>
            </a:pPr>
            <a:r>
              <a:rPr lang="ru-RU" dirty="0" smtClean="0"/>
              <a:t>Евгений Пермяк</a:t>
            </a:r>
          </a:p>
          <a:p>
            <a:pPr marL="0" indent="0" algn="r">
              <a:buNone/>
            </a:pPr>
            <a:r>
              <a:rPr lang="ru-RU" dirty="0" smtClean="0"/>
              <a:t>Рассказ «Раки»</a:t>
            </a:r>
            <a:endParaRPr lang="ru-RU" dirty="0"/>
          </a:p>
        </p:txBody>
      </p:sp>
      <p:pic>
        <p:nvPicPr>
          <p:cNvPr id="4098" name="Picture 2" descr="C:\Users\Пользователь\Desktop\проект Максима\IMG_557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2696"/>
            <a:ext cx="3384376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проект Максима\IMG_557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00808"/>
            <a:ext cx="264029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проект Максима\IMG_558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297642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проект Максима\IMG_55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12976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Продолжение реки на ул. Коммуны</a:t>
            </a:r>
            <a:endParaRPr lang="ru-RU" sz="2800" dirty="0"/>
          </a:p>
        </p:txBody>
      </p:sp>
      <p:pic>
        <p:nvPicPr>
          <p:cNvPr id="6146" name="Picture 2" descr="C:\Users\Пользователь\Desktop\проект Максима\IMG_559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822700" cy="2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проект Максима\IMG_559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822700" cy="25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проект Максима\IMG_5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87853"/>
            <a:ext cx="5126116" cy="341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Проезд к Драге через п. Становая</a:t>
            </a:r>
            <a:endParaRPr lang="ru-RU" sz="3200" dirty="0"/>
          </a:p>
        </p:txBody>
      </p:sp>
      <p:pic>
        <p:nvPicPr>
          <p:cNvPr id="7170" name="Picture 2" descr="C:\Users\Пользователь\Desktop\проект Максима\IMG_559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53650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проект Максима\IMG_560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4878946" cy="32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3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проект Максима\IMG_56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53650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проект Максима\IMG_561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446898" cy="29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2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11" y="5138940"/>
            <a:ext cx="251138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1253268" cy="13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П</a:t>
            </a:r>
            <a:r>
              <a:rPr lang="ru-RU" dirty="0" smtClean="0"/>
              <a:t>утешествие к морям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212976"/>
            <a:ext cx="3822192" cy="3447288"/>
          </a:xfrm>
        </p:spPr>
        <p:txBody>
          <a:bodyPr>
            <a:normAutofit/>
          </a:bodyPr>
          <a:lstStyle/>
          <a:p>
            <a:r>
              <a:rPr lang="ru-RU" dirty="0" smtClean="0"/>
              <a:t>В ходе изучения проблем реки Березовки, нам стало интересно откуда она берёт своё начало и куда впадает.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851920" y="2591779"/>
            <a:ext cx="3822192" cy="344728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До того, как стали добывать золото, то </a:t>
            </a:r>
            <a:r>
              <a:rPr lang="ru-RU" dirty="0" smtClean="0"/>
              <a:t>на реке </a:t>
            </a:r>
            <a:r>
              <a:rPr lang="ru-RU" dirty="0"/>
              <a:t>вполне можно было поплавать на лодке</a:t>
            </a:r>
            <a:r>
              <a:rPr lang="ru-RU" dirty="0" smtClean="0"/>
              <a:t>. Значит мы можем предположить, что раньше из города</a:t>
            </a:r>
          </a:p>
          <a:p>
            <a:pPr marL="0" indent="0" algn="just">
              <a:buNone/>
            </a:pPr>
            <a:r>
              <a:rPr lang="ru-RU" dirty="0" smtClean="0"/>
              <a:t>    Березовского вполне      можно  было попасть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куда </a:t>
            </a:r>
            <a:r>
              <a:rPr lang="ru-RU" dirty="0" err="1" smtClean="0"/>
              <a:t>нибудь</a:t>
            </a:r>
            <a:r>
              <a:rPr lang="ru-RU" dirty="0" smtClean="0"/>
              <a:t> 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в другой город </a:t>
            </a:r>
          </a:p>
          <a:p>
            <a:pPr marL="0" indent="0" algn="just">
              <a:buNone/>
            </a:pPr>
            <a:r>
              <a:rPr lang="ru-RU" dirty="0" smtClean="0"/>
              <a:t>    или населенный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пункт по воде.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4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Исток реки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179512" y="1916832"/>
            <a:ext cx="3384376" cy="4320480"/>
          </a:xfrm>
        </p:spPr>
        <p:txBody>
          <a:bodyPr>
            <a:normAutofit fontScale="92500"/>
          </a:bodyPr>
          <a:lstStyle/>
          <a:p>
            <a:r>
              <a:rPr lang="ru-RU" dirty="0"/>
              <a:t>Река Березовка </a:t>
            </a:r>
            <a:r>
              <a:rPr lang="ru-RU" dirty="0" smtClean="0"/>
              <a:t>протекает по территории Березовского городского округа. </a:t>
            </a:r>
            <a:r>
              <a:rPr lang="ru-RU" dirty="0"/>
              <a:t>Она вытекает из большого </a:t>
            </a:r>
            <a:r>
              <a:rPr lang="ru-RU" dirty="0" err="1"/>
              <a:t>Шарташского</a:t>
            </a:r>
            <a:r>
              <a:rPr lang="ru-RU" dirty="0"/>
              <a:t> </a:t>
            </a:r>
            <a:r>
              <a:rPr lang="ru-RU" dirty="0" smtClean="0"/>
              <a:t>болота, которое находится вблизи озера Малый </a:t>
            </a:r>
            <a:r>
              <a:rPr lang="ru-RU" dirty="0" err="1" smtClean="0"/>
              <a:t>Шарташ</a:t>
            </a:r>
            <a:r>
              <a:rPr lang="ru-RU" dirty="0" smtClean="0"/>
              <a:t>. И имеет </a:t>
            </a:r>
            <a:r>
              <a:rPr lang="ru-RU" dirty="0"/>
              <a:t>протяженность около 12 километров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644008" y="6093296"/>
            <a:ext cx="3822192" cy="4320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Озеро Малый </a:t>
            </a:r>
            <a:r>
              <a:rPr lang="ru-RU" dirty="0" err="1" smtClean="0"/>
              <a:t>Шарташ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44824"/>
            <a:ext cx="5292080" cy="357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81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772816"/>
            <a:ext cx="7408333" cy="3450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Основными задачами проекта будет:</a:t>
            </a:r>
          </a:p>
          <a:p>
            <a:r>
              <a:rPr lang="ru-RU" dirty="0" smtClean="0"/>
              <a:t>Изучить влияние добычи россыпного золота на речку Березовку</a:t>
            </a:r>
          </a:p>
          <a:p>
            <a:r>
              <a:rPr lang="ru-RU" dirty="0" smtClean="0"/>
              <a:t>Оценить сколько золота было добыто с момента основание Березовского рудника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Актуальность работы состоит в том, что потребности и желания человека не всегда соотносятся в равной степени с «интересами природы»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исследовательской работы:</a:t>
            </a:r>
            <a:br>
              <a:rPr lang="ru-RU" dirty="0" smtClean="0"/>
            </a:br>
            <a:r>
              <a:rPr lang="ru-RU" dirty="0" smtClean="0"/>
              <a:t>узнать какова была «цена» за речку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91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ownloads\Без названия_20-01-2019_22-19-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60848"/>
            <a:ext cx="500861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Следуем дальше…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025581"/>
            <a:ext cx="3822192" cy="3447288"/>
          </a:xfrm>
        </p:spPr>
        <p:txBody>
          <a:bodyPr/>
          <a:lstStyle/>
          <a:p>
            <a:r>
              <a:rPr lang="ru-RU" dirty="0" smtClean="0"/>
              <a:t>Мы выяснили, что протекая через весь город в северном направлении, далее за городом она впадает в уже более крупную речку: Пышма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652120" y="4725144"/>
            <a:ext cx="1059516" cy="5040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1400" dirty="0" smtClean="0"/>
              <a:t>Большое </a:t>
            </a:r>
            <a:r>
              <a:rPr lang="ru-RU" sz="1400" dirty="0" err="1" smtClean="0"/>
              <a:t>Шарташское</a:t>
            </a:r>
            <a:r>
              <a:rPr lang="ru-RU" sz="1400" dirty="0" smtClean="0"/>
              <a:t> болото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105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Следуем дальше…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988840"/>
            <a:ext cx="3528392" cy="34472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На следующей карте мы</a:t>
            </a:r>
          </a:p>
          <a:p>
            <a:pPr marL="0" indent="0">
              <a:buNone/>
            </a:pPr>
            <a:r>
              <a:rPr lang="ru-RU" dirty="0"/>
              <a:t>м</a:t>
            </a:r>
            <a:r>
              <a:rPr lang="ru-RU" dirty="0" smtClean="0"/>
              <a:t>ожем найти реку Пышма и делаем следующие выводы:</a:t>
            </a:r>
          </a:p>
          <a:p>
            <a:r>
              <a:rPr lang="ru-RU" dirty="0"/>
              <a:t>р</a:t>
            </a:r>
            <a:r>
              <a:rPr lang="ru-RU" dirty="0" smtClean="0"/>
              <a:t>ека Пышма впадает в </a:t>
            </a:r>
          </a:p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еку Тура;</a:t>
            </a:r>
            <a:endParaRPr lang="ru-RU" dirty="0"/>
          </a:p>
          <a:p>
            <a:r>
              <a:rPr lang="ru-RU" dirty="0"/>
              <a:t>р</a:t>
            </a:r>
            <a:r>
              <a:rPr lang="ru-RU" dirty="0" smtClean="0"/>
              <a:t>ека Тура впадает в реку Тобол</a:t>
            </a:r>
          </a:p>
          <a:p>
            <a:pPr marL="0" indent="0">
              <a:buNone/>
            </a:pPr>
            <a:r>
              <a:rPr lang="ru-RU" dirty="0" smtClean="0"/>
              <a:t>Дальше нам необходимо найти карту более мелкого масштаба.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6832"/>
            <a:ext cx="5324117" cy="370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24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Следуем дальше…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916832"/>
            <a:ext cx="2880320" cy="446449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 этой карте мы можем проследить следующий маршрут: Тобол-Иртыш-Обь.</a:t>
            </a:r>
          </a:p>
          <a:p>
            <a:r>
              <a:rPr lang="ru-RU" dirty="0" smtClean="0"/>
              <a:t>Приходим к интересному выводу, что город Сургут, в котором живут мои дедушка и бабушка стоит на реке Обь. Отсюда следует, что мы </a:t>
            </a:r>
            <a:r>
              <a:rPr lang="ru-RU" dirty="0" err="1" smtClean="0"/>
              <a:t>соеденены</a:t>
            </a:r>
            <a:r>
              <a:rPr lang="ru-RU" dirty="0" smtClean="0"/>
              <a:t> одной речной системой.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44" y="1700808"/>
            <a:ext cx="569452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5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7544" y="5013176"/>
            <a:ext cx="7920880" cy="1656184"/>
          </a:xfrm>
        </p:spPr>
        <p:txBody>
          <a:bodyPr/>
          <a:lstStyle/>
          <a:p>
            <a:r>
              <a:rPr lang="ru-RU" dirty="0" smtClean="0"/>
              <a:t>Изучив эту карту, мы можем смело заявить, что река Обь будет последней речкой, на нашем маршруте, перед тем, как воды всех перечисленных рек попадут в открытое море.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88096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5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" y="260648"/>
            <a:ext cx="9136099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7981" y="3501008"/>
            <a:ext cx="2239161" cy="418235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Город Березовский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388390" y="2348880"/>
            <a:ext cx="2375120" cy="50405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Карское море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575554" y="393305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2719570" y="3933056"/>
            <a:ext cx="124238" cy="10801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42" y="3067270"/>
            <a:ext cx="2746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785" y="3241418"/>
            <a:ext cx="2746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18" y="3373214"/>
            <a:ext cx="2746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30" y="3554919"/>
            <a:ext cx="2746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33006"/>
            <a:ext cx="2746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21" y="2933818"/>
            <a:ext cx="2746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39" y="2800366"/>
            <a:ext cx="2746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404664"/>
            <a:ext cx="8229600" cy="1252728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3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9768" y="1090077"/>
            <a:ext cx="3822192" cy="20508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Основан в 1748 году, причиной появления города стала находка Ерофеем Марковым первого русского золота.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827584" y="5949280"/>
            <a:ext cx="3462152" cy="3030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Ерофей Марков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53285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Город Березовский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49" y="1262760"/>
            <a:ext cx="3444309" cy="186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04259"/>
            <a:ext cx="2121159" cy="282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75" y="214865"/>
            <a:ext cx="2664296" cy="177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72902"/>
            <a:ext cx="2736304" cy="192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29937"/>
            <a:ext cx="2664296" cy="17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23" y="4653136"/>
            <a:ext cx="2603698" cy="173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5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3140968"/>
            <a:ext cx="6444208" cy="6263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Сначала россыпное золото</a:t>
            </a:r>
            <a:b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 добывали так…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0666" y="312423"/>
            <a:ext cx="3822192" cy="34472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Спустя время, стали добывать россыпное золото, которое можно было найти даже в речном песке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1397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Со временем ручной труд сменило использование вот таких драг…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2836949" cy="192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101330" cy="270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71761"/>
            <a:ext cx="315651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6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До добычи золота река была полноводной, с чистой водой!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33440"/>
            <a:ext cx="432913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139260" cy="291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797152"/>
            <a:ext cx="32496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Город Березовский 1836 г.</a:t>
            </a:r>
            <a:endParaRPr lang="ru-RU" sz="2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6321137"/>
            <a:ext cx="317131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Город Березовский	 1917 г.</a:t>
            </a:r>
            <a:endParaRPr lang="ru-RU" sz="2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4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 наши дни река имеет вот такой внешний вид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204864"/>
            <a:ext cx="3822192" cy="34472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А когда то всё это</a:t>
            </a:r>
          </a:p>
          <a:p>
            <a:pPr marL="0" indent="0">
              <a:buNone/>
            </a:pPr>
            <a:r>
              <a:rPr lang="ru-RU" dirty="0" smtClean="0"/>
              <a:t>было дном городского пруда…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4008" y="5805264"/>
            <a:ext cx="3822192" cy="681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Исторический сквер </a:t>
            </a:r>
            <a:r>
              <a:rPr lang="ru-RU" sz="1800" dirty="0" smtClean="0"/>
              <a:t> </a:t>
            </a:r>
            <a:r>
              <a:rPr lang="ru-RU" sz="1800" dirty="0" err="1" smtClean="0"/>
              <a:t>г.Березовский</a:t>
            </a:r>
            <a:endParaRPr lang="ru-RU" sz="1800" dirty="0"/>
          </a:p>
        </p:txBody>
      </p:sp>
      <p:pic>
        <p:nvPicPr>
          <p:cNvPr id="1026" name="Picture 2" descr="C:\Users\Пользователь\Desktop\проект Максима\IMG_5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5472608" cy="39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Сохранность реки стоила множеству добытого золота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484784"/>
            <a:ext cx="3822192" cy="344728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Добыча россыпного золота приводит к нарушению речной системы,  к её пересыханию и заболачиванию. Так же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изменяется и качество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воды в худшую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сторону.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16016" y="5373216"/>
            <a:ext cx="3822192" cy="3447288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Драга п. Становая  </a:t>
            </a:r>
          </a:p>
          <a:p>
            <a:pPr marL="0" indent="0">
              <a:buNone/>
            </a:pPr>
            <a:r>
              <a:rPr lang="ru-RU" sz="1600" dirty="0" smtClean="0"/>
              <a:t>(близ г. Березовского</a:t>
            </a:r>
            <a:r>
              <a:rPr lang="ru-RU" sz="1600" dirty="0"/>
              <a:t>)</a:t>
            </a:r>
            <a:endParaRPr lang="ru-RU" dirty="0"/>
          </a:p>
        </p:txBody>
      </p:sp>
      <p:pic>
        <p:nvPicPr>
          <p:cNvPr id="2050" name="Picture 2" descr="C:\Users\Пользователь\Desktop\проект Максима\IMG_5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4546848" cy="6331032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Брусницын охватил поисками всю долину Березовки. Поверхностный слой его обманул - песок, встреченный здесь, был небогат. «Преследуя его вглубь, я тщательно наблюдал за изменением слоёв и из каждого особо брал пробы, только все они были с небольшим содержанием...» Но вот на глубине около метра, в желтоватой глине встретился песчаный слой толщиной 5-10 см так богатый золотом, что оно местами было видно глазом. Среднее содержание в нем оказалось более 200 г/т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!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 1754 по 1800 гг. на Березовских промыслах добывали в среднем 4-6 пудов золота в год, в 1816 году добыли 5 пудов 35 фунтов россыпного золота. 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 18-19 века компания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должна была добывать жильного золота минимум 10 пудов 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год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За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первое полугодие 1918 г. было добыто 150 кг золота, хотя за весь 1917 г. - только 202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</a:rPr>
              <a:t>1 пуд=16,3 кг</a:t>
            </a:r>
            <a:endParaRPr lang="ru-RU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8920"/>
            <a:ext cx="2256719" cy="339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1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 так, если посчитать всё добытое россыпное золото, то…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1747-1923 годы – 27,9тн.</a:t>
            </a:r>
          </a:p>
          <a:p>
            <a:endParaRPr lang="ru-RU" dirty="0"/>
          </a:p>
          <a:p>
            <a:r>
              <a:rPr lang="ru-RU" dirty="0"/>
              <a:t>1929-1940 годы – 15,3тн.</a:t>
            </a:r>
          </a:p>
          <a:p>
            <a:endParaRPr lang="ru-RU" dirty="0"/>
          </a:p>
          <a:p>
            <a:r>
              <a:rPr lang="ru-RU" dirty="0"/>
              <a:t>1940-1945 годы – 6,1тн. (годы Великой Отечественной войны)</a:t>
            </a:r>
          </a:p>
          <a:p>
            <a:endParaRPr lang="ru-RU" dirty="0"/>
          </a:p>
          <a:p>
            <a:r>
              <a:rPr lang="ru-RU" dirty="0"/>
              <a:t>1945-2003 годы – 85,4тн.</a:t>
            </a:r>
          </a:p>
          <a:p>
            <a:endParaRPr lang="ru-RU" dirty="0"/>
          </a:p>
          <a:p>
            <a:r>
              <a:rPr lang="ru-RU" dirty="0"/>
              <a:t>2003-2009 годы – 4,06тн.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6000" dirty="0" smtClean="0"/>
              <a:t>=</a:t>
            </a:r>
            <a:r>
              <a:rPr lang="ru-RU" sz="5400" dirty="0" smtClean="0"/>
              <a:t>138,76 т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0463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748</TotalTime>
  <Words>687</Words>
  <Application>Microsoft Office PowerPoint</Application>
  <PresentationFormat>Экран (4:3)</PresentationFormat>
  <Paragraphs>95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Речка Березовка                         взамен на золото!</vt:lpstr>
      <vt:lpstr>Цель исследовательской работы: узнать какова была «цена» за речку</vt:lpstr>
      <vt:lpstr>Презентация PowerPoint</vt:lpstr>
      <vt:lpstr>Сначала россыпное золото  добывали так…</vt:lpstr>
      <vt:lpstr>До добычи золота река была полноводной, с чистой водой! </vt:lpstr>
      <vt:lpstr>В наши дни река имеет вот такой внешний вид </vt:lpstr>
      <vt:lpstr>Сохранность реки стоила множеству добытого золота</vt:lpstr>
      <vt:lpstr>Брусницын охватил поисками всю долину Березовки. Поверхностный слой его обманул - песок, встреченный здесь, был небогат. «Преследуя его вглубь, я тщательно наблюдал за изменением слоёв и из каждого особо брал пробы, только все они были с небольшим содержанием...» Но вот на глубине около метра, в желтоватой глине встретился песчаный слой толщиной 5-10 см так богатый золотом, что оно местами было видно глазом. Среднее содержание в нем оказалось более 200 г/т! С 1754 по 1800 гг. на Березовских промыслах добывали в среднем 4-6 пудов золота в год, в 1816 году добыли 5 пудов 35 фунтов россыпного золота.  В 18-19 века компания должна была добывать жильного золота минимум 10 пудов в год За первое полугодие 1918 г. было добыто 150 кг золота, хотя за весь 1917 г. - только 202.   1 пуд=16,3 кг</vt:lpstr>
      <vt:lpstr>И так, если посчитать всё добытое россыпное золото, то…</vt:lpstr>
      <vt:lpstr>Таким образом, цена за полноводную, красивую, чистую речку составила… </vt:lpstr>
      <vt:lpstr>Открытие россыпного золота –  большой вклад для развития нашего государства</vt:lpstr>
      <vt:lpstr>Практическая часть: Экскурсия с Максимовым Леонидом по речке Березовке.</vt:lpstr>
      <vt:lpstr>Презентация PowerPoint</vt:lpstr>
      <vt:lpstr>Презентация PowerPoint</vt:lpstr>
      <vt:lpstr>Продолжение реки на ул. Коммуны</vt:lpstr>
      <vt:lpstr>Проезд к Драге через п. Становая</vt:lpstr>
      <vt:lpstr>Презентация PowerPoint</vt:lpstr>
      <vt:lpstr> Путешествие к морям </vt:lpstr>
      <vt:lpstr>Исток реки</vt:lpstr>
      <vt:lpstr>Следуем дальше…</vt:lpstr>
      <vt:lpstr>Следуем дальше…</vt:lpstr>
      <vt:lpstr>Следуем дальше…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Химия</cp:lastModifiedBy>
  <cp:revision>40</cp:revision>
  <dcterms:created xsi:type="dcterms:W3CDTF">2017-10-22T17:37:33Z</dcterms:created>
  <dcterms:modified xsi:type="dcterms:W3CDTF">2020-08-24T08:02:24Z</dcterms:modified>
</cp:coreProperties>
</file>